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52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44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79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895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623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87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570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05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88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23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98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58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8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1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6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1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0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3A4E57-E0F2-4AF1-8249-2ACA3DB0DFE4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3195A9C-B339-430C-AF6A-A9BDD5E0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426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344" y="422695"/>
            <a:ext cx="11447252" cy="6469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err="1"/>
              <a:t>Ajratgichlar</a:t>
            </a:r>
            <a:r>
              <a:rPr lang="ru-RU" sz="2000" b="1" dirty="0"/>
              <a:t>, </a:t>
            </a:r>
            <a:r>
              <a:rPr lang="ru-RU" sz="2000" b="1" dirty="0" err="1"/>
              <a:t>ularni</a:t>
            </a:r>
            <a:r>
              <a:rPr lang="ru-RU" sz="2000" b="1" dirty="0"/>
              <a:t> </a:t>
            </a:r>
            <a:r>
              <a:rPr lang="ru-RU" sz="2000" b="1" dirty="0" err="1"/>
              <a:t>vazifalari</a:t>
            </a:r>
            <a:r>
              <a:rPr lang="ru-RU" sz="2000" b="1" dirty="0"/>
              <a:t>, </a:t>
            </a:r>
            <a:r>
              <a:rPr lang="ru-RU" sz="2000" b="1" dirty="0" err="1"/>
              <a:t>konstruktsiyalari</a:t>
            </a:r>
            <a:r>
              <a:rPr lang="ru-RU" sz="2000" b="1" dirty="0"/>
              <a:t>, </a:t>
            </a:r>
            <a:r>
              <a:rPr lang="ru-RU" sz="2000" b="1" dirty="0" err="1"/>
              <a:t>qisqa</a:t>
            </a:r>
            <a:r>
              <a:rPr lang="ru-RU" sz="2000" b="1" dirty="0"/>
              <a:t> </a:t>
            </a:r>
            <a:r>
              <a:rPr lang="ru-RU" sz="2000" b="1" dirty="0" err="1"/>
              <a:t>tutashtirgich</a:t>
            </a:r>
            <a:r>
              <a:rPr lang="ru-RU" sz="2000" b="1" dirty="0"/>
              <a:t> </a:t>
            </a:r>
            <a:r>
              <a:rPr lang="ru-RU" sz="2000" b="1" dirty="0" err="1"/>
              <a:t>va</a:t>
            </a:r>
            <a:r>
              <a:rPr lang="ru-RU" sz="2000" b="1" dirty="0"/>
              <a:t> </a:t>
            </a:r>
            <a:r>
              <a:rPr lang="ru-RU" sz="2000" b="1" dirty="0" err="1"/>
              <a:t>avtomatik</a:t>
            </a:r>
            <a:r>
              <a:rPr lang="ru-RU" sz="2000" b="1" dirty="0"/>
              <a:t> </a:t>
            </a:r>
            <a:r>
              <a:rPr lang="ru-RU" sz="2000" b="1" dirty="0" smtClean="0"/>
              <a:t> </a:t>
            </a:r>
            <a:r>
              <a:rPr lang="en-US" sz="2000" b="1" dirty="0" err="1" smtClean="0"/>
              <a:t>ajratgichlar</a:t>
            </a:r>
            <a:r>
              <a:rPr lang="en-US" sz="2000" b="1" dirty="0"/>
              <a:t>, </a:t>
            </a:r>
            <a:r>
              <a:rPr lang="en-US" sz="2000" b="1" dirty="0" err="1"/>
              <a:t>ularning</a:t>
            </a:r>
            <a:r>
              <a:rPr lang="en-US" sz="2000" b="1" dirty="0"/>
              <a:t> </a:t>
            </a:r>
            <a:r>
              <a:rPr lang="en-US" sz="2000" b="1" dirty="0" err="1"/>
              <a:t>vazifalari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konstruktsiyalari</a:t>
            </a:r>
            <a:r>
              <a:rPr lang="en-US" sz="2000" b="1" dirty="0" smtClean="0"/>
              <a:t>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9344" y="1293962"/>
            <a:ext cx="11326482" cy="5198278"/>
          </a:xfrm>
        </p:spPr>
        <p:txBody>
          <a:bodyPr/>
          <a:lstStyle/>
          <a:p>
            <a:pPr lvl="0"/>
            <a:r>
              <a:rPr lang="en-US" b="1" i="1" dirty="0" err="1"/>
              <a:t>Rubilniklar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pereklyuchatellar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 err="1"/>
              <a:t>Ikki</a:t>
            </a:r>
            <a:r>
              <a:rPr lang="en-US" dirty="0"/>
              <a:t> (</a:t>
            </a:r>
            <a:r>
              <a:rPr lang="en-US" dirty="0" err="1"/>
              <a:t>ulangan</a:t>
            </a:r>
            <a:r>
              <a:rPr lang="en-US" dirty="0"/>
              <a:t>, </a:t>
            </a:r>
            <a:r>
              <a:rPr lang="en-US" dirty="0" err="1"/>
              <a:t>uzilgan</a:t>
            </a:r>
            <a:r>
              <a:rPr lang="en-US" dirty="0"/>
              <a:t>) </a:t>
            </a:r>
            <a:r>
              <a:rPr lang="en-US" dirty="0" err="1"/>
              <a:t>holatga</a:t>
            </a:r>
            <a:r>
              <a:rPr lang="en-US" dirty="0"/>
              <a:t> </a:t>
            </a:r>
            <a:r>
              <a:rPr lang="en-US" dirty="0" err="1"/>
              <a:t>qo’lda</a:t>
            </a:r>
            <a:r>
              <a:rPr lang="en-US" dirty="0"/>
              <a:t> </a:t>
            </a:r>
            <a:r>
              <a:rPr lang="en-US" dirty="0" err="1"/>
              <a:t>harakatlantiriladigan</a:t>
            </a:r>
            <a:r>
              <a:rPr lang="en-US" dirty="0"/>
              <a:t> </a:t>
            </a:r>
            <a:r>
              <a:rPr lang="en-US" dirty="0" err="1"/>
              <a:t>noavtomatik</a:t>
            </a:r>
            <a:r>
              <a:rPr lang="en-US" dirty="0"/>
              <a:t> </a:t>
            </a:r>
            <a:r>
              <a:rPr lang="en-US" dirty="0" err="1"/>
              <a:t>uzgich</a:t>
            </a:r>
            <a:r>
              <a:rPr lang="en-US" dirty="0"/>
              <a:t> </a:t>
            </a:r>
            <a:r>
              <a:rPr lang="en-US" dirty="0" err="1"/>
              <a:t>rubilnik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 (49-rasm, a).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zanjirlarga</a:t>
            </a:r>
            <a:r>
              <a:rPr lang="en-US" dirty="0"/>
              <a:t> </a:t>
            </a:r>
            <a:r>
              <a:rPr lang="en-US" dirty="0" err="1"/>
              <a:t>navbati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rubilnik</a:t>
            </a:r>
            <a:r>
              <a:rPr lang="en-US" dirty="0"/>
              <a:t> </a:t>
            </a:r>
            <a:r>
              <a:rPr lang="en-US" dirty="0" err="1"/>
              <a:t>pereklyuchatel</a:t>
            </a:r>
            <a:r>
              <a:rPr lang="en-US" dirty="0"/>
              <a:t> deb </a:t>
            </a:r>
            <a:r>
              <a:rPr lang="en-US" dirty="0" err="1"/>
              <a:t>yuritiladi</a:t>
            </a:r>
            <a:r>
              <a:rPr lang="en-US" dirty="0"/>
              <a:t>. </a:t>
            </a:r>
            <a:r>
              <a:rPr lang="en-US" dirty="0" err="1"/>
              <a:t>Rubilnik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pereklyuchatellar</a:t>
            </a:r>
            <a:r>
              <a:rPr lang="en-US" dirty="0"/>
              <a:t> 500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nominal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qutbli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bo’lmagan</a:t>
            </a:r>
            <a:r>
              <a:rPr lang="en-US" dirty="0"/>
              <a:t> </a:t>
            </a:r>
            <a:r>
              <a:rPr lang="en-US" dirty="0" err="1"/>
              <a:t>rubil</a:t>
            </a:r>
            <a:r>
              <a:rPr lang="ru-RU" dirty="0"/>
              <a:t>ь</a:t>
            </a:r>
            <a:r>
              <a:rPr lang="en-US" dirty="0" err="1"/>
              <a:t>niklar</a:t>
            </a:r>
            <a:r>
              <a:rPr lang="en-US" dirty="0"/>
              <a:t> </a:t>
            </a:r>
            <a:r>
              <a:rPr lang="en-US" dirty="0" err="1"/>
              <a:t>toksiz</a:t>
            </a:r>
            <a:r>
              <a:rPr lang="en-US" dirty="0"/>
              <a:t> </a:t>
            </a:r>
            <a:r>
              <a:rPr lang="en-US" dirty="0" err="1"/>
              <a:t>zanjirlarni</a:t>
            </a:r>
            <a:r>
              <a:rPr lang="en-US" dirty="0"/>
              <a:t> </a:t>
            </a:r>
            <a:r>
              <a:rPr lang="en-US" dirty="0" err="1"/>
              <a:t>uzish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uzilishlar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qilishga</a:t>
            </a:r>
            <a:r>
              <a:rPr lang="en-US" dirty="0"/>
              <a:t> </a:t>
            </a:r>
            <a:r>
              <a:rPr lang="en-US" dirty="0" err="1"/>
              <a:t>mo’ljallangan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50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7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4675" y="1633267"/>
            <a:ext cx="4129715" cy="37782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85759" y="194031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Рубилниклар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марказий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дастакли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типдаги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ричаг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юритмали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РПЦ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типдаги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1-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пичоқ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қўзғалмас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контактларнинг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шарнирли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стойкалари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 стойка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ёй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сўндирувчи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20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517" y="1274767"/>
            <a:ext cx="11921706" cy="3843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panjarali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Yuritma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markaziy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(RPTS, PPTS)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yon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tomondan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(RPB, PPB)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bo’lishi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Nominal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bo’lganda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parallel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pichoqlarga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harakatchan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pichog’i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stoykasi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ta’minlash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ahamiyatga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(50-rasm, a).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Hozirgi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paytda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o’tish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qarshiligini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ta’minlovchi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chiziqli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(50-rasm, b)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qo’llaniladi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Detallarning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prujinalaiish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xossasi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po’lat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hisobiga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siqish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ta’minlanadi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ta’minlangan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bo’lishi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uzganda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ajraydi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bo’lmaydi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chunki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o’tadi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So’ngra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ajratiladi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quyidagicha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bajariladi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bosh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parallel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hrlda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bog’langan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Uzishda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stoykadan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chiqadi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tortadi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navbatida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pichoqni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jihozlangan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o’zgarmas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toknikg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220 V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o’zgaruvchan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380 V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mo’ljallangan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0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toklarni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kamerasizlari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tegishlicha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0,2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0,3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uzadi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O’zgarmas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440 V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o’zgaruvchan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500V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mo’ljallangan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rubilniklari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0,5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03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69" y="138024"/>
            <a:ext cx="11878573" cy="65301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dirty="0"/>
              <a:t>b) </a:t>
            </a:r>
            <a:r>
              <a:rPr lang="en-US" b="1" i="1" dirty="0" err="1"/>
              <a:t>Avtomatik</a:t>
            </a:r>
            <a:r>
              <a:rPr lang="en-US" b="1" i="1" dirty="0"/>
              <a:t> </a:t>
            </a:r>
            <a:r>
              <a:rPr lang="en-US" b="1" i="1" dirty="0" err="1"/>
              <a:t>havo</a:t>
            </a:r>
            <a:r>
              <a:rPr lang="en-US" b="1" i="1" dirty="0"/>
              <a:t> </a:t>
            </a:r>
            <a:r>
              <a:rPr lang="en-US" b="1" i="1" dirty="0" err="1"/>
              <a:t>o’chirgichlari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o’chirgichlari</a:t>
            </a:r>
            <a:r>
              <a:rPr lang="en-US" dirty="0"/>
              <a:t> normal </a:t>
            </a:r>
            <a:r>
              <a:rPr lang="en-US" dirty="0" err="1"/>
              <a:t>bo’lmagan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normal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rejimlarida</a:t>
            </a:r>
            <a:r>
              <a:rPr lang="en-US" dirty="0"/>
              <a:t>,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operativ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 smtClean="0"/>
              <a:t>qiladi.Avtomatik</a:t>
            </a:r>
            <a:r>
              <a:rPr lang="en-US" dirty="0" smtClean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uzgichlarida</a:t>
            </a:r>
            <a:r>
              <a:rPr lang="en-US" dirty="0"/>
              <a:t> </a:t>
            </a:r>
            <a:r>
              <a:rPr lang="en-US" dirty="0" err="1"/>
              <a:t>yoyni</a:t>
            </a:r>
            <a:r>
              <a:rPr lang="en-US" dirty="0"/>
              <a:t> </a:t>
            </a:r>
            <a:r>
              <a:rPr lang="en-US" dirty="0" err="1"/>
              <a:t>so’ndirish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muhit</a:t>
            </a:r>
            <a:r>
              <a:rPr lang="en-US" dirty="0"/>
              <a:t> </a:t>
            </a:r>
            <a:r>
              <a:rPr lang="en-US" dirty="0" err="1"/>
              <a:t>qo’llanilmaydi</a:t>
            </a:r>
            <a:r>
              <a:rPr lang="en-US" dirty="0"/>
              <a:t>, u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o’chiriladi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o’chirgichlari</a:t>
            </a:r>
            <a:r>
              <a:rPr lang="en-US" dirty="0"/>
              <a:t> deb </a:t>
            </a:r>
            <a:r>
              <a:rPr lang="en-US" dirty="0" err="1" smtClean="0"/>
              <a:t>yuritiladi.Qutblar</a:t>
            </a:r>
            <a:r>
              <a:rPr lang="en-US" dirty="0" smtClean="0"/>
              <a:t> </a:t>
            </a:r>
            <a:r>
              <a:rPr lang="en-US" dirty="0" err="1"/>
              <a:t>soniga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qutbli</a:t>
            </a:r>
            <a:r>
              <a:rPr lang="en-US" dirty="0"/>
              <a:t> </a:t>
            </a:r>
            <a:r>
              <a:rPr lang="en-US" dirty="0" err="1" smtClean="0"/>
              <a:t>bo’ladi.Ishlab</a:t>
            </a:r>
            <a:r>
              <a:rPr lang="en-US" dirty="0" smtClean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i="1" dirty="0" err="1"/>
              <a:t>tsr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tekshiriladigan</a:t>
            </a:r>
            <a:r>
              <a:rPr lang="en-US" dirty="0"/>
              <a:t> </a:t>
            </a:r>
            <a:r>
              <a:rPr lang="en-US" dirty="0" err="1"/>
              <a:t>parametr</a:t>
            </a:r>
            <a:r>
              <a:rPr lang="en-US" dirty="0"/>
              <a:t> (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, </a:t>
            </a:r>
            <a:r>
              <a:rPr lang="en-US" dirty="0" err="1"/>
              <a:t>harorat</a:t>
            </a:r>
            <a:r>
              <a:rPr lang="en-US" dirty="0"/>
              <a:t>)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qiymat</a:t>
            </a:r>
            <a:r>
              <a:rPr lang="en-US" dirty="0"/>
              <a:t> (</a:t>
            </a:r>
            <a:r>
              <a:rPr lang="en-US" dirty="0" err="1"/>
              <a:t>avtomatning</a:t>
            </a:r>
            <a:r>
              <a:rPr lang="en-US" dirty="0"/>
              <a:t> </a:t>
            </a:r>
            <a:r>
              <a:rPr lang="en-US" dirty="0" err="1"/>
              <a:t>kurilmasi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ortish</a:t>
            </a:r>
            <a:r>
              <a:rPr lang="en-US" dirty="0"/>
              <a:t> </a:t>
            </a:r>
            <a:r>
              <a:rPr lang="en-US" dirty="0" err="1"/>
              <a:t>momentidagi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ajrash</a:t>
            </a:r>
            <a:r>
              <a:rPr lang="en-US" dirty="0"/>
              <a:t> </a:t>
            </a:r>
            <a:r>
              <a:rPr lang="en-US" dirty="0" err="1"/>
              <a:t>momentigacha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quyidagilarga</a:t>
            </a:r>
            <a:r>
              <a:rPr lang="en-US" dirty="0"/>
              <a:t> </a:t>
            </a:r>
            <a:r>
              <a:rPr lang="en-US" dirty="0" err="1"/>
              <a:t>bo’linadi</a:t>
            </a:r>
            <a:r>
              <a:rPr lang="en-US" dirty="0"/>
              <a:t>: normal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i="1" dirty="0" err="1"/>
              <a:t>tsr</a:t>
            </a:r>
            <a:r>
              <a:rPr lang="en-US" dirty="0"/>
              <a:t>=0,020,1 s; </a:t>
            </a:r>
            <a:r>
              <a:rPr lang="en-US" dirty="0" err="1"/>
              <a:t>ushlash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i="1" dirty="0"/>
              <a:t>1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rostlovchi</a:t>
            </a:r>
            <a:r>
              <a:rPr lang="en-US" dirty="0"/>
              <a:t>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;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i="1" dirty="0" err="1"/>
              <a:t>t</a:t>
            </a:r>
            <a:r>
              <a:rPr lang="en-US" i="1" baseline="-25000" dirty="0" err="1"/>
              <a:t>sr</a:t>
            </a:r>
            <a:r>
              <a:rPr lang="en-US" i="1" baseline="-25000" dirty="0"/>
              <a:t> </a:t>
            </a:r>
            <a:r>
              <a:rPr lang="en-US" dirty="0"/>
              <a:t>≤ 0,005 </a:t>
            </a:r>
            <a:r>
              <a:rPr lang="en-US" dirty="0" err="1" smtClean="0"/>
              <a:t>s.Avtomatlarni</a:t>
            </a:r>
            <a:r>
              <a:rPr lang="en-US" dirty="0" smtClean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ushlash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&lt;</a:t>
            </a:r>
            <a:r>
              <a:rPr lang="en-US" i="1" dirty="0"/>
              <a:t>t</a:t>
            </a:r>
            <a:r>
              <a:rPr lang="en-US" i="1" baseline="-25000" dirty="0"/>
              <a:t>2</a:t>
            </a:r>
            <a:r>
              <a:rPr lang="en-US" dirty="0"/>
              <a:t>&lt;</a:t>
            </a:r>
            <a:r>
              <a:rPr lang="en-US" i="1" dirty="0"/>
              <a:t>t</a:t>
            </a:r>
            <a:r>
              <a:rPr lang="en-US" i="1" baseline="-25000" dirty="0"/>
              <a:t>3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o’rnatish</a:t>
            </a:r>
            <a:r>
              <a:rPr lang="en-US" dirty="0"/>
              <a:t> </a:t>
            </a:r>
            <a:r>
              <a:rPr lang="en-US" dirty="0" err="1"/>
              <a:t>yo’li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dirty="0" err="1"/>
              <a:t>tarmoqlarni</a:t>
            </a:r>
            <a:r>
              <a:rPr lang="en-US" dirty="0"/>
              <a:t>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muhofazalash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 smtClean="0"/>
              <a:t>beradi.Tez</a:t>
            </a:r>
            <a:r>
              <a:rPr lang="en-US" dirty="0" smtClean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dirty="0" err="1"/>
              <a:t>tarmoqdagi</a:t>
            </a:r>
            <a:r>
              <a:rPr lang="en-US" dirty="0"/>
              <a:t> </a:t>
            </a:r>
            <a:r>
              <a:rPr lang="en-US" dirty="0" err="1"/>
              <a:t>toklarni</a:t>
            </a:r>
            <a:r>
              <a:rPr lang="en-US" dirty="0"/>
              <a:t> </a:t>
            </a:r>
            <a:r>
              <a:rPr lang="en-US" dirty="0" err="1"/>
              <a:t>cheklash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tarmoqdagi</a:t>
            </a:r>
            <a:r>
              <a:rPr lang="en-US" dirty="0"/>
              <a:t> q.t.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baseline="-25000" dirty="0" err="1"/>
              <a:t>u</a:t>
            </a:r>
            <a:r>
              <a:rPr lang="en-US" dirty="0"/>
              <a:t> </a:t>
            </a:r>
            <a:r>
              <a:rPr lang="en-US" dirty="0" err="1"/>
              <a:t>miqdorga</a:t>
            </a:r>
            <a:r>
              <a:rPr lang="en-US" dirty="0"/>
              <a:t> </a:t>
            </a:r>
            <a:r>
              <a:rPr lang="en-US" dirty="0" err="1"/>
              <a:t>yetmasdan</a:t>
            </a:r>
            <a:r>
              <a:rPr lang="en-US" dirty="0"/>
              <a:t> </a:t>
            </a:r>
            <a:r>
              <a:rPr lang="en-US" dirty="0" err="1"/>
              <a:t>oldinroq</a:t>
            </a:r>
            <a:r>
              <a:rPr lang="en-US" dirty="0"/>
              <a:t> </a:t>
            </a:r>
            <a:r>
              <a:rPr lang="en-US" dirty="0" err="1" smtClean="0"/>
              <a:t>uzadi.Avtomatlar</a:t>
            </a:r>
            <a:r>
              <a:rPr lang="en-US" dirty="0" smtClean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660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440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bo’lganda</a:t>
            </a:r>
            <a:r>
              <a:rPr lang="en-US" dirty="0"/>
              <a:t> 6000 A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toklar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mo’ljallab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 smtClean="0"/>
              <a:t>chiqariladi.Avtomatlarning</a:t>
            </a:r>
            <a:r>
              <a:rPr lang="en-US" dirty="0" smtClean="0"/>
              <a:t> </a:t>
            </a:r>
            <a:r>
              <a:rPr lang="en-US" dirty="0" err="1"/>
              <a:t>uzish</a:t>
            </a:r>
            <a:r>
              <a:rPr lang="en-US" dirty="0"/>
              <a:t> </a:t>
            </a:r>
            <a:r>
              <a:rPr lang="en-US" dirty="0" err="1"/>
              <a:t>qobiliyati</a:t>
            </a:r>
            <a:r>
              <a:rPr lang="en-US" dirty="0"/>
              <a:t> 200-300 kA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 smtClean="0"/>
              <a:t>yetadi.Har</a:t>
            </a:r>
            <a:r>
              <a:rPr lang="en-US" dirty="0" smtClean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avtomatda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elementlarni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ko’rsatish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; </a:t>
            </a:r>
            <a:r>
              <a:rPr lang="en-US" dirty="0" err="1"/>
              <a:t>yuritma</a:t>
            </a:r>
            <a:r>
              <a:rPr lang="en-US" dirty="0"/>
              <a:t>;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mexanizmi</a:t>
            </a:r>
            <a:r>
              <a:rPr lang="en-US" dirty="0"/>
              <a:t>; </a:t>
            </a:r>
            <a:r>
              <a:rPr lang="en-US" dirty="0" err="1"/>
              <a:t>ajratkichlar</a:t>
            </a:r>
            <a:r>
              <a:rPr lang="en-US" dirty="0"/>
              <a:t>;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 smtClean="0"/>
              <a:t>kontaktlar.Avtomatlarning</a:t>
            </a:r>
            <a:r>
              <a:rPr lang="en-US" dirty="0" smtClean="0"/>
              <a:t> </a:t>
            </a:r>
            <a:r>
              <a:rPr lang="en-US" i="1" dirty="0" err="1"/>
              <a:t>kontaktlar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qizimasdan</a:t>
            </a:r>
            <a:r>
              <a:rPr lang="en-US" dirty="0"/>
              <a:t> nominal </a:t>
            </a:r>
            <a:r>
              <a:rPr lang="en-US" dirty="0" err="1"/>
              <a:t>toklarni</a:t>
            </a:r>
            <a:r>
              <a:rPr lang="en-US" dirty="0"/>
              <a:t> </a:t>
            </a:r>
            <a:r>
              <a:rPr lang="en-US" dirty="0" err="1"/>
              <a:t>o’tkazishi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q.t.toklarini</a:t>
            </a:r>
            <a:r>
              <a:rPr lang="en-US" dirty="0" smtClean="0"/>
              <a:t> </a:t>
            </a:r>
            <a:r>
              <a:rPr lang="en-US" dirty="0" err="1"/>
              <a:t>uzishda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ta’siriga</a:t>
            </a:r>
            <a:r>
              <a:rPr lang="en-US" dirty="0"/>
              <a:t> </a:t>
            </a:r>
            <a:r>
              <a:rPr lang="en-US" dirty="0" err="1"/>
              <a:t>chidashi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shartga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, </a:t>
            </a:r>
            <a:r>
              <a:rPr lang="en-US" dirty="0" err="1"/>
              <a:t>kontaktlarni</a:t>
            </a:r>
            <a:r>
              <a:rPr lang="en-US" dirty="0"/>
              <a:t> </a:t>
            </a:r>
            <a:r>
              <a:rPr lang="en-US" dirty="0" err="1"/>
              <a:t>o’tish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uncha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bo’lmagan</a:t>
            </a:r>
            <a:r>
              <a:rPr lang="en-US" dirty="0"/>
              <a:t> </a:t>
            </a:r>
            <a:r>
              <a:rPr lang="en-US" dirty="0" err="1"/>
              <a:t>solishtirma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materialdan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ta’siriga</a:t>
            </a:r>
            <a:r>
              <a:rPr lang="en-US" dirty="0"/>
              <a:t> </a:t>
            </a:r>
            <a:r>
              <a:rPr lang="en-US" dirty="0" err="1"/>
              <a:t>chidaydigan</a:t>
            </a:r>
            <a:r>
              <a:rPr lang="en-US" dirty="0"/>
              <a:t> </a:t>
            </a:r>
            <a:r>
              <a:rPr lang="en-US" dirty="0" err="1"/>
              <a:t>materialdan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talabni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o’zida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bo’lmaganligi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juft</a:t>
            </a:r>
            <a:r>
              <a:rPr lang="en-US" dirty="0"/>
              <a:t> - bosh 1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2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 (51-rasm). Normal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, </a:t>
            </a:r>
            <a:r>
              <a:rPr lang="en-US" dirty="0" err="1"/>
              <a:t>kumush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qotishmasidan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bosh </a:t>
            </a:r>
            <a:r>
              <a:rPr lang="en-US" dirty="0" err="1"/>
              <a:t>kontaktdan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. </a:t>
            </a:r>
            <a:r>
              <a:rPr lang="en-US" dirty="0" err="1"/>
              <a:t>Uzilganda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ajraydi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uzilmaydi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hammasi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kortaktlar</a:t>
            </a:r>
            <a:r>
              <a:rPr lang="en-US" dirty="0"/>
              <a:t> </a:t>
            </a:r>
            <a:r>
              <a:rPr lang="en-US" dirty="0" err="1"/>
              <a:t>zanjiriga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, </a:t>
            </a:r>
            <a:r>
              <a:rPr lang="en-US" dirty="0" err="1"/>
              <a:t>so’ngra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ajraydi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ham </a:t>
            </a:r>
            <a:r>
              <a:rPr lang="en-US" dirty="0" err="1"/>
              <a:t>so’nadi</a:t>
            </a:r>
            <a:r>
              <a:rPr lang="en-US" dirty="0"/>
              <a:t>. </a:t>
            </a:r>
            <a:r>
              <a:rPr lang="en-US" dirty="0" err="1"/>
              <a:t>Uziladigan</a:t>
            </a:r>
            <a:r>
              <a:rPr lang="en-US" dirty="0"/>
              <a:t> </a:t>
            </a:r>
            <a:r>
              <a:rPr lang="en-US" dirty="0" err="1"/>
              <a:t>toklar</a:t>
            </a:r>
            <a:r>
              <a:rPr lang="en-US" dirty="0"/>
              <a:t> 30 kA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oshmasa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misdan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toklarda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vol</a:t>
            </a:r>
            <a:r>
              <a:rPr lang="ru-RU" dirty="0"/>
              <a:t>ь</a:t>
            </a:r>
            <a:r>
              <a:rPr lang="en-US" dirty="0" err="1"/>
              <a:t>framdan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qotishmasidan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metallokeramikadan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Bu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konstruktsiyasi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 </a:t>
            </a:r>
            <a:r>
              <a:rPr lang="en-US" dirty="0" err="1"/>
              <a:t>almashtiriladigan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1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3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332" y="396815"/>
            <a:ext cx="4252823" cy="5650302"/>
          </a:xfrm>
          <a:prstGeom prst="rect">
            <a:avLst/>
          </a:prstGeom>
        </p:spPr>
      </p:pic>
      <p:pic>
        <p:nvPicPr>
          <p:cNvPr id="5" name="Picture 24848"/>
          <p:cNvPicPr/>
          <p:nvPr/>
        </p:nvPicPr>
        <p:blipFill>
          <a:blip r:embed="rId3"/>
          <a:stretch>
            <a:fillRect/>
          </a:stretch>
        </p:blipFill>
        <p:spPr>
          <a:xfrm>
            <a:off x="5115464" y="396816"/>
            <a:ext cx="5667555" cy="565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22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0067" y="327804"/>
            <a:ext cx="1051901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5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17" y="1492369"/>
            <a:ext cx="3909654" cy="359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9217" y="598106"/>
            <a:ext cx="105190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Magnitli ishga tushirgichlar - bu odatda, uch qutbli kontaktordan, o’rnatilgan issiqlik relelaridan va yordamchi kontaktlardan tashkil topgan qurilmadir.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Ular quvvati 75 kVt gacha bo’lgan uch fazali elektr dvigatellarni boshqarish uchun xizmat qiladi. Ishga tushirgich PA ning konstruktiv va elektr 54-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расм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ПА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серияли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магнит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ишга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туширгич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sxemasi 54-rasmda ko’rsatilgan. Ishga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электр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схемаси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тузилиш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схемаси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tushirish knopkasi Pusk bosilganda,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32716" y="1492369"/>
            <a:ext cx="6696973" cy="3405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Stop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knopkasi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relelarining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TRP</a:t>
            </a:r>
            <a:r>
              <a:rPr lang="en-US" sz="14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TRP</a:t>
            </a:r>
            <a:r>
              <a:rPr lang="en-US" sz="14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ajraladigan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kontaktor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(5)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g’altagiga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beriladi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Elektromagnitning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o’q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atrofida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aylanib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o’zak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tortiladi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qo’zg’almas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qo’zg’aluvchan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ko’prigi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tutashadi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Kontaktlardagi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bosilish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yordamchi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BK (68-rasm, a)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tutashib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knopkasini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shuntlaydi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Elektrdvigatel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yuklama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ortganda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relelari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ikkalasi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bittasi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g’altak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zanjiri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TRP1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TRP2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uziladi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o’zak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ushlab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turilmaydi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o’zining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og’irligi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ta’sirida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qo’zg’aluvchan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tizim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kontaktlarni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ajratib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uzilgan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o’tadi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joyda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yopiq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qurimasiz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so’nishini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ta’minlaydi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To’xtatish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Stop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knopkasi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bosilganda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tushirgich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xuddi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kontaktor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uziladi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Amortizatsiyalaydigan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qo’zg’aluvchan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qismni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zarblardan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saqlaydi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tushirgichning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detallari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mahkamlanadi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98000"/>
              </a:lnSpc>
              <a:spcAft>
                <a:spcPts val="30"/>
              </a:spcAft>
            </a:pP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Dvigatelni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q.t.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muhofaza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zanjirga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saqlagich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predoxranitel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ulangan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7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37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7147" y="1030856"/>
            <a:ext cx="3985404" cy="361473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57955" y="2288453"/>
            <a:ext cx="6096000" cy="171175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just">
              <a:lnSpc>
                <a:spcPct val="95000"/>
              </a:lnSpc>
              <a:spcAft>
                <a:spcPts val="7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57-расм.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Мойли-бакли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ўчиргичнинг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кесими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1-пўлат бак; 2-мой; 3-қопқоқ; 4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ўтувчи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пружина; 5-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узувчи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пружина; 6-¢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чиргич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вали; 7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қўзғалмас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контакт; 8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қўзғалувчи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контактлар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(траверса); 9-бак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деворларининг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изоляцияси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25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1349637" cy="1507067"/>
          </a:xfrm>
        </p:spPr>
        <p:txBody>
          <a:bodyPr>
            <a:normAutofit/>
          </a:bodyPr>
          <a:lstStyle/>
          <a:p>
            <a:r>
              <a:rPr lang="en-US" sz="1600" dirty="0"/>
              <a:t>58-</a:t>
            </a:r>
            <a:r>
              <a:rPr lang="ru-RU" sz="1600" dirty="0" err="1"/>
              <a:t>расм</a:t>
            </a:r>
            <a:r>
              <a:rPr lang="en-US" sz="1600" dirty="0"/>
              <a:t>. </a:t>
            </a:r>
            <a:r>
              <a:rPr lang="ru-RU" sz="1600" dirty="0"/>
              <a:t>ВМП</a:t>
            </a:r>
            <a:r>
              <a:rPr lang="en-US" sz="1600" dirty="0"/>
              <a:t>-10 </a:t>
            </a:r>
            <a:r>
              <a:rPr lang="ru-RU" sz="1600" dirty="0" err="1"/>
              <a:t>ўчиргичнинг</a:t>
            </a:r>
            <a:r>
              <a:rPr lang="ru-RU" sz="1600" dirty="0"/>
              <a:t> </a:t>
            </a:r>
            <a:r>
              <a:rPr lang="ru-RU" sz="1600" dirty="0" err="1"/>
              <a:t>умумий</a:t>
            </a:r>
            <a:r>
              <a:rPr lang="en-US" sz="1600" dirty="0"/>
              <a:t> </a:t>
            </a:r>
            <a:r>
              <a:rPr lang="en-US" sz="1600" dirty="0" err="1"/>
              <a:t>chinni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boshqa</a:t>
            </a:r>
            <a:r>
              <a:rPr lang="en-US" sz="1600" dirty="0"/>
              <a:t> </a:t>
            </a:r>
            <a:r>
              <a:rPr lang="en-US" sz="1600" dirty="0" err="1"/>
              <a:t>qattiq</a:t>
            </a:r>
            <a:r>
              <a:rPr lang="en-US" sz="1600" dirty="0"/>
              <a:t> </a:t>
            </a:r>
            <a:r>
              <a:rPr lang="ru-RU" sz="1600" dirty="0" err="1"/>
              <a:t>кўриниши</a:t>
            </a:r>
            <a:r>
              <a:rPr lang="en-US" sz="1600" dirty="0"/>
              <a:t>: 1-</a:t>
            </a:r>
            <a:r>
              <a:rPr lang="ru-RU" sz="1600" dirty="0" err="1"/>
              <a:t>ўчиргич</a:t>
            </a:r>
            <a:r>
              <a:rPr lang="ru-RU" sz="1600" dirty="0"/>
              <a:t> </a:t>
            </a:r>
            <a:r>
              <a:rPr lang="ru-RU" sz="1600" dirty="0" err="1"/>
              <a:t>корпуси</a:t>
            </a:r>
            <a:r>
              <a:rPr lang="en-US" sz="1600" dirty="0"/>
              <a:t>;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2-</a:t>
            </a:r>
            <a:r>
              <a:rPr lang="ru-RU" sz="1600" dirty="0" err="1"/>
              <a:t>таянч</a:t>
            </a:r>
            <a:r>
              <a:rPr lang="en-US" sz="1600" dirty="0"/>
              <a:t> </a:t>
            </a:r>
            <a:r>
              <a:rPr lang="en-US" sz="1600" dirty="0" err="1"/>
              <a:t>izolyatsiyalovchi</a:t>
            </a:r>
            <a:r>
              <a:rPr lang="en-US" sz="1600" dirty="0"/>
              <a:t> </a:t>
            </a:r>
            <a:r>
              <a:rPr lang="en-US" sz="1600" dirty="0" err="1"/>
              <a:t>materiallar</a:t>
            </a:r>
            <a:r>
              <a:rPr lang="en-US" sz="1600" dirty="0"/>
              <a:t> </a:t>
            </a:r>
            <a:r>
              <a:rPr lang="en-US" sz="1600" dirty="0" err="1"/>
              <a:t>yordamida</a:t>
            </a:r>
            <a:r>
              <a:rPr lang="en-US" sz="1600" dirty="0"/>
              <a:t> </a:t>
            </a:r>
            <a:r>
              <a:rPr lang="ru-RU" sz="1600" dirty="0"/>
              <a:t>изолятор</a:t>
            </a:r>
            <a:r>
              <a:rPr lang="en-US" sz="1600" dirty="0"/>
              <a:t>; 3-</a:t>
            </a:r>
            <a:r>
              <a:rPr lang="ru-RU" sz="1600" dirty="0" err="1"/>
              <a:t>пўлат</a:t>
            </a:r>
            <a:r>
              <a:rPr lang="ru-RU" sz="1600" dirty="0"/>
              <a:t> рама</a:t>
            </a:r>
            <a:r>
              <a:rPr lang="en-US" sz="1600" dirty="0"/>
              <a:t>; 4-</a:t>
            </a:r>
            <a:r>
              <a:rPr lang="ru-RU" sz="1600" dirty="0" err="1"/>
              <a:t>изоляцияли</a:t>
            </a:r>
            <a:r>
              <a:rPr lang="ru-RU" sz="1600" dirty="0"/>
              <a:t> </a:t>
            </a:r>
            <a:r>
              <a:rPr lang="ru-RU" sz="1600" dirty="0" err="1"/>
              <a:t>тортқи</a:t>
            </a:r>
            <a:r>
              <a:rPr lang="en-US" sz="1600" dirty="0"/>
              <a:t>;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5-</a:t>
            </a:r>
            <a:r>
              <a:rPr lang="ru-RU" sz="1600" dirty="0" err="1"/>
              <a:t>мойли</a:t>
            </a:r>
            <a:r>
              <a:rPr lang="ru-RU" sz="1600" dirty="0"/>
              <a:t> буфер</a:t>
            </a:r>
            <a:r>
              <a:rPr lang="en-US" sz="1600" dirty="0"/>
              <a:t>; 6-</a:t>
            </a:r>
            <a:r>
              <a:rPr lang="ru-RU" sz="1600" dirty="0" err="1"/>
              <a:t>ўчиргич</a:t>
            </a:r>
            <a:r>
              <a:rPr lang="ru-RU" sz="1600" dirty="0"/>
              <a:t> вали</a:t>
            </a:r>
            <a:r>
              <a:rPr lang="en-US" sz="1600" dirty="0"/>
              <a:t>; 7</a:t>
            </a:r>
            <a:r>
              <a:rPr lang="ru-RU" sz="1600" dirty="0" err="1"/>
              <a:t>қутблар</a:t>
            </a:r>
            <a:r>
              <a:rPr lang="ru-RU" sz="1600" dirty="0"/>
              <a:t> </a:t>
            </a:r>
            <a:r>
              <a:rPr lang="ru-RU" sz="1600" dirty="0" err="1"/>
              <a:t>орасидаги</a:t>
            </a:r>
            <a:r>
              <a:rPr lang="ru-RU" sz="1600" dirty="0"/>
              <a:t> </a:t>
            </a:r>
            <a:r>
              <a:rPr lang="ru-RU" sz="1600" dirty="0" err="1"/>
              <a:t>изоляцион</a:t>
            </a:r>
            <a:r>
              <a:rPr lang="ru-RU" sz="1600" dirty="0"/>
              <a:t> </a:t>
            </a:r>
            <a:r>
              <a:rPr lang="ru-RU" sz="1600" dirty="0" err="1"/>
              <a:t>тўсиқлар</a:t>
            </a:r>
            <a:endParaRPr lang="ru-RU" sz="1600" dirty="0"/>
          </a:p>
        </p:txBody>
      </p:sp>
      <p:pic>
        <p:nvPicPr>
          <p:cNvPr id="4" name="Picture 466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079" y="685800"/>
            <a:ext cx="4982668" cy="36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26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b). </a:t>
            </a:r>
            <a:r>
              <a:rPr lang="en-US" sz="1600" dirty="0" err="1"/>
              <a:t>Uziladigan</a:t>
            </a:r>
            <a:r>
              <a:rPr lang="en-US" sz="1600" dirty="0"/>
              <a:t> </a:t>
            </a:r>
            <a:r>
              <a:rPr lang="en-US" sz="1600" dirty="0" err="1"/>
              <a:t>tok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bo’lganda</a:t>
            </a:r>
            <a:r>
              <a:rPr lang="en-US" sz="1600" dirty="0"/>
              <a:t> </a:t>
            </a:r>
            <a:r>
              <a:rPr lang="en-US" sz="1600" dirty="0" err="1"/>
              <a:t>harbir</a:t>
            </a:r>
            <a:r>
              <a:rPr lang="en-US" sz="1600" dirty="0"/>
              <a:t> 	59-</a:t>
            </a:r>
            <a:r>
              <a:rPr lang="ru-RU" sz="1600" dirty="0" err="1"/>
              <a:t>расм</a:t>
            </a:r>
            <a:r>
              <a:rPr lang="en-US" sz="1600" dirty="0"/>
              <a:t>. </a:t>
            </a:r>
            <a:r>
              <a:rPr lang="ru-RU" sz="1600" dirty="0" err="1"/>
              <a:t>Кам</a:t>
            </a:r>
            <a:r>
              <a:rPr lang="ru-RU" sz="1600" dirty="0"/>
              <a:t> </a:t>
            </a:r>
            <a:r>
              <a:rPr lang="ru-RU" sz="1600" dirty="0" err="1"/>
              <a:t>мойли</a:t>
            </a:r>
            <a:r>
              <a:rPr lang="ru-RU" sz="1600" dirty="0"/>
              <a:t> </a:t>
            </a:r>
            <a:r>
              <a:rPr lang="ru-RU" sz="1600" dirty="0" err="1"/>
              <a:t>ўчиргичларнинг</a:t>
            </a:r>
            <a:r>
              <a:rPr lang="en-US" sz="1600" dirty="0"/>
              <a:t> </a:t>
            </a:r>
            <a:r>
              <a:rPr lang="en-US" sz="1600" dirty="0" err="1"/>
              <a:t>qutbga</a:t>
            </a:r>
            <a:r>
              <a:rPr lang="en-US" sz="1600" dirty="0"/>
              <a:t> </a:t>
            </a:r>
            <a:r>
              <a:rPr lang="en-US" sz="1600" dirty="0" err="1"/>
              <a:t>ikkitadan</a:t>
            </a:r>
            <a:r>
              <a:rPr lang="en-US" sz="1600" dirty="0"/>
              <a:t> </a:t>
            </a:r>
            <a:r>
              <a:rPr lang="en-US" sz="1600" dirty="0" err="1"/>
              <a:t>yoy</a:t>
            </a:r>
            <a:r>
              <a:rPr lang="en-US" sz="1600" dirty="0"/>
              <a:t> </a:t>
            </a:r>
            <a:r>
              <a:rPr lang="en-US" sz="1600" dirty="0" err="1"/>
              <a:t>so’ndiruv</a:t>
            </a:r>
            <a:r>
              <a:rPr lang="en-US" sz="1600" dirty="0"/>
              <a:t> 	</a:t>
            </a:r>
            <a:r>
              <a:rPr lang="ru-RU" sz="1600" dirty="0" err="1"/>
              <a:t>тузилиш</a:t>
            </a:r>
            <a:r>
              <a:rPr lang="ru-RU" sz="1600" dirty="0"/>
              <a:t> </a:t>
            </a:r>
            <a:r>
              <a:rPr lang="ru-RU" sz="1600" dirty="0" err="1"/>
              <a:t>схемалари</a:t>
            </a:r>
            <a:r>
              <a:rPr lang="en-US" sz="1600" dirty="0"/>
              <a:t>: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1-</a:t>
            </a:r>
            <a:r>
              <a:rPr lang="ru-RU" sz="1600" dirty="0" err="1"/>
              <a:t>қўзғалувчан</a:t>
            </a:r>
            <a:r>
              <a:rPr lang="ru-RU" sz="1600" dirty="0"/>
              <a:t> контакт</a:t>
            </a:r>
            <a:r>
              <a:rPr lang="en-US" sz="1600" dirty="0"/>
              <a:t>; 2-</a:t>
            </a:r>
            <a:r>
              <a:rPr lang="ru-RU" sz="1600" dirty="0" err="1"/>
              <a:t>ёй</a:t>
            </a:r>
            <a:r>
              <a:rPr lang="ru-RU" sz="1600" dirty="0"/>
              <a:t> </a:t>
            </a:r>
            <a:r>
              <a:rPr lang="ru-RU" sz="1600" dirty="0" err="1"/>
              <a:t>сўндирувчи</a:t>
            </a:r>
            <a:r>
              <a:rPr lang="ru-RU" sz="1600" dirty="0"/>
              <a:t> камера</a:t>
            </a:r>
            <a:r>
              <a:rPr lang="en-US" sz="1600" dirty="0"/>
              <a:t>; </a:t>
            </a:r>
            <a:r>
              <a:rPr lang="en-US" sz="1600" dirty="0" smtClean="0"/>
              <a:t>3-</a:t>
            </a:r>
            <a:r>
              <a:rPr lang="ru-RU" sz="1600" dirty="0" err="1" smtClean="0"/>
              <a:t>қўзғалмас</a:t>
            </a:r>
            <a:r>
              <a:rPr lang="ru-RU" sz="1600" dirty="0" smtClean="0"/>
              <a:t> </a:t>
            </a:r>
            <a:r>
              <a:rPr lang="ru-RU" sz="1600" dirty="0"/>
              <a:t>контакт</a:t>
            </a:r>
            <a:r>
              <a:rPr lang="en-US" sz="1600" dirty="0"/>
              <a:t>;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4-</a:t>
            </a:r>
            <a:r>
              <a:rPr lang="ru-RU" sz="1600" dirty="0" err="1"/>
              <a:t>иш</a:t>
            </a:r>
            <a:r>
              <a:rPr lang="ru-RU" sz="1600" dirty="0"/>
              <a:t> </a:t>
            </a:r>
            <a:r>
              <a:rPr lang="ru-RU" sz="1600" dirty="0" err="1"/>
              <a:t>контактлари</a:t>
            </a:r>
            <a:r>
              <a:rPr lang="en-US" sz="1600" dirty="0"/>
              <a:t>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Picture 2570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3804" y="250166"/>
            <a:ext cx="5538158" cy="401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173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</TotalTime>
  <Words>768</Words>
  <Application>Microsoft Office PowerPoint</Application>
  <PresentationFormat>Произвольный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Сектор</vt:lpstr>
      <vt:lpstr>Ajratgichlar, ularni vazifalari, konstruktsiyalari, qisqa tutashtirgich va avtomatik  ajratgichlar, ularning vazifalari va konstruktsiyalari.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58-расм. ВМП-10 ўчиргичнинг умумий chinni yoki boshqa qattiq кўриниши: 1-ўчиргич корпуси;  2-таянч izolyatsiyalovchi materiallar yordamida изолятор; 3-пўлат рама; 4-изоляцияли тортқи;  5-мойли буфер; 6-ўчиргич вали; 7қутблар орасидаги изоляцион тўсиқлар</vt:lpstr>
      <vt:lpstr>b). Uziladigan tok katta bo’lganda harbir  59-расм. Кам мойли ўчиргичларнинг qutbga ikkitadan yoy so’ndiruv  тузилиш схемалари:  1-қўзғалувчан контакт; 2-ёй сўндирувчи камера; 3-қўзғалмас контакт;  4-иш контактлари.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Ajratgichlar, ularni vazifalari, konstruktsiyalari, qisqa tutashtirgich va avtomatik  ajratgichlar, ularning vazifalari va konstruktsiyalari.</dc:title>
  <dc:creator>Электрик</dc:creator>
  <cp:lastModifiedBy>Elektrik</cp:lastModifiedBy>
  <cp:revision>3</cp:revision>
  <dcterms:created xsi:type="dcterms:W3CDTF">2021-12-29T11:19:57Z</dcterms:created>
  <dcterms:modified xsi:type="dcterms:W3CDTF">2023-07-07T10:09:48Z</dcterms:modified>
</cp:coreProperties>
</file>