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1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DCFDC-BCFA-4A12-9353-7998E41DA847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6D665-3F1A-4AA0-BF79-9A91B7759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6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D665-3F1A-4AA0-BF79-9A91B77596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8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D665-3F1A-4AA0-BF79-9A91B77596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4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de-DE" b="1" dirty="0"/>
              <a:t>AVTOMOBILLARNING ELEKTR VA ELEKTRONIK QISMLARI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8064896" cy="5040560"/>
          </a:xfrm>
        </p:spPr>
        <p:txBody>
          <a:bodyPr>
            <a:normAutofit fontScale="70000" lnSpcReduction="20000"/>
          </a:bodyPr>
          <a:lstStyle/>
          <a:p>
            <a:pPr latinLnBrk="1"/>
            <a:r>
              <a:rPr lang="de-DE" dirty="0" err="1"/>
              <a:t>Bugungi</a:t>
            </a:r>
            <a:r>
              <a:rPr lang="de-DE" dirty="0"/>
              <a:t> </a:t>
            </a:r>
            <a:r>
              <a:rPr lang="de-DE" dirty="0" err="1"/>
              <a:t>kunda</a:t>
            </a:r>
            <a:r>
              <a:rPr lang="de-DE" dirty="0"/>
              <a:t> </a:t>
            </a:r>
            <a:r>
              <a:rPr lang="de-DE" dirty="0" err="1"/>
              <a:t>avtomobilda</a:t>
            </a:r>
            <a:r>
              <a:rPr lang="de-DE" dirty="0"/>
              <a:t> </a:t>
            </a:r>
            <a:r>
              <a:rPr lang="de-DE" dirty="0" err="1"/>
              <a:t>elektr</a:t>
            </a:r>
            <a:r>
              <a:rPr lang="de-DE" dirty="0"/>
              <a:t> </a:t>
            </a:r>
            <a:r>
              <a:rPr lang="de-DE" dirty="0" err="1"/>
              <a:t>va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dastur</a:t>
            </a:r>
            <a:r>
              <a:rPr lang="de-DE" dirty="0"/>
              <a:t> </a:t>
            </a:r>
            <a:r>
              <a:rPr lang="de-DE" dirty="0" err="1"/>
              <a:t>qurilmalari</a:t>
            </a:r>
            <a:r>
              <a:rPr lang="de-DE" dirty="0"/>
              <a:t> </a:t>
            </a:r>
            <a:r>
              <a:rPr lang="de-DE" dirty="0" err="1"/>
              <a:t>oddiy</a:t>
            </a:r>
            <a:r>
              <a:rPr lang="de-DE" dirty="0"/>
              <a:t> </a:t>
            </a:r>
            <a:r>
              <a:rPr lang="de-DE" dirty="0" err="1"/>
              <a:t>chiroqni</a:t>
            </a:r>
            <a:r>
              <a:rPr lang="de-DE" dirty="0"/>
              <a:t> </a:t>
            </a:r>
            <a:r>
              <a:rPr lang="de-DE" dirty="0" err="1"/>
              <a:t>o’chirib</a:t>
            </a:r>
            <a:r>
              <a:rPr lang="de-DE" dirty="0"/>
              <a:t>/</a:t>
            </a:r>
            <a:r>
              <a:rPr lang="de-DE" dirty="0" err="1"/>
              <a:t>yoqishdan</a:t>
            </a:r>
            <a:r>
              <a:rPr lang="de-DE" dirty="0"/>
              <a:t> </a:t>
            </a:r>
            <a:r>
              <a:rPr lang="de-DE" dirty="0" err="1"/>
              <a:t>boshlab</a:t>
            </a:r>
            <a:r>
              <a:rPr lang="de-DE" dirty="0"/>
              <a:t> </a:t>
            </a:r>
            <a:r>
              <a:rPr lang="de-DE" dirty="0" err="1"/>
              <a:t>dvigatelni</a:t>
            </a:r>
            <a:r>
              <a:rPr lang="de-DE" dirty="0"/>
              <a:t> </a:t>
            </a:r>
            <a:r>
              <a:rPr lang="de-DE" dirty="0" err="1"/>
              <a:t>boshqarish</a:t>
            </a:r>
            <a:r>
              <a:rPr lang="de-DE" dirty="0"/>
              <a:t> </a:t>
            </a:r>
            <a:r>
              <a:rPr lang="de-DE" dirty="0" err="1"/>
              <a:t>tizimi</a:t>
            </a:r>
            <a:r>
              <a:rPr lang="de-DE" dirty="0"/>
              <a:t> (EMS) </a:t>
            </a:r>
            <a:r>
              <a:rPr lang="de-DE" dirty="0" err="1"/>
              <a:t>ning</a:t>
            </a:r>
            <a:r>
              <a:rPr lang="de-DE" dirty="0"/>
              <a:t> </a:t>
            </a:r>
            <a:r>
              <a:rPr lang="de-DE" dirty="0" err="1"/>
              <a:t>juda</a:t>
            </a:r>
            <a:r>
              <a:rPr lang="de-DE" dirty="0"/>
              <a:t> </a:t>
            </a:r>
            <a:r>
              <a:rPr lang="de-DE" dirty="0" err="1"/>
              <a:t>ko’p</a:t>
            </a:r>
            <a:r>
              <a:rPr lang="de-DE" dirty="0"/>
              <a:t> </a:t>
            </a:r>
            <a:r>
              <a:rPr lang="de-DE" dirty="0" err="1"/>
              <a:t>uskunalari</a:t>
            </a:r>
            <a:r>
              <a:rPr lang="de-DE" dirty="0"/>
              <a:t> </a:t>
            </a:r>
            <a:r>
              <a:rPr lang="de-DE" dirty="0" err="1"/>
              <a:t>anti</a:t>
            </a:r>
            <a:r>
              <a:rPr lang="de-DE" dirty="0"/>
              <a:t> </a:t>
            </a:r>
            <a:r>
              <a:rPr lang="de-DE" dirty="0" err="1"/>
              <a:t>qulf</a:t>
            </a:r>
            <a:r>
              <a:rPr lang="de-DE" dirty="0"/>
              <a:t> </a:t>
            </a:r>
            <a:r>
              <a:rPr lang="de-DE" dirty="0" err="1"/>
              <a:t>tormoz</a:t>
            </a:r>
            <a:r>
              <a:rPr lang="de-DE" dirty="0"/>
              <a:t> </a:t>
            </a:r>
            <a:r>
              <a:rPr lang="de-DE" dirty="0" err="1"/>
              <a:t>tizimi</a:t>
            </a:r>
            <a:r>
              <a:rPr lang="de-DE" dirty="0"/>
              <a:t> (ABS), </a:t>
            </a:r>
            <a:r>
              <a:rPr lang="de-DE" dirty="0" err="1"/>
              <a:t>transmissiya</a:t>
            </a:r>
            <a:r>
              <a:rPr lang="de-DE" dirty="0"/>
              <a:t> </a:t>
            </a:r>
            <a:r>
              <a:rPr lang="de-DE" dirty="0" err="1"/>
              <a:t>nazorat</a:t>
            </a:r>
            <a:r>
              <a:rPr lang="de-DE" dirty="0"/>
              <a:t> </a:t>
            </a:r>
            <a:r>
              <a:rPr lang="de-DE" dirty="0" err="1"/>
              <a:t>tizimi</a:t>
            </a:r>
            <a:r>
              <a:rPr lang="de-DE" dirty="0"/>
              <a:t> (TCS), </a:t>
            </a:r>
            <a:r>
              <a:rPr lang="de-DE" dirty="0" err="1"/>
              <a:t>xavfsizlik</a:t>
            </a:r>
            <a:r>
              <a:rPr lang="de-DE" dirty="0"/>
              <a:t> </a:t>
            </a:r>
            <a:r>
              <a:rPr lang="de-DE" dirty="0" err="1"/>
              <a:t>yostiqchasi</a:t>
            </a:r>
            <a:r>
              <a:rPr lang="de-DE" dirty="0"/>
              <a:t>, </a:t>
            </a:r>
            <a:r>
              <a:rPr lang="de-DE" dirty="0" err="1"/>
              <a:t>almashtirish</a:t>
            </a:r>
            <a:r>
              <a:rPr lang="de-DE" dirty="0"/>
              <a:t> </a:t>
            </a:r>
            <a:r>
              <a:rPr lang="de-DE" dirty="0" err="1"/>
              <a:t>tizimlari</a:t>
            </a:r>
            <a:r>
              <a:rPr lang="de-DE" dirty="0"/>
              <a:t>, </a:t>
            </a:r>
            <a:r>
              <a:rPr lang="de-DE" dirty="0" err="1"/>
              <a:t>elektr</a:t>
            </a:r>
            <a:r>
              <a:rPr lang="de-DE" dirty="0"/>
              <a:t> </a:t>
            </a:r>
            <a:r>
              <a:rPr lang="de-DE" dirty="0" err="1"/>
              <a:t>tizimi</a:t>
            </a:r>
            <a:r>
              <a:rPr lang="de-DE" dirty="0"/>
              <a:t> </a:t>
            </a:r>
            <a:r>
              <a:rPr lang="de-DE" dirty="0" err="1"/>
              <a:t>korpusi</a:t>
            </a:r>
            <a:r>
              <a:rPr lang="de-DE" dirty="0"/>
              <a:t> (BCM) </a:t>
            </a:r>
            <a:r>
              <a:rPr lang="de-DE" dirty="0" err="1"/>
              <a:t>va</a:t>
            </a:r>
            <a:r>
              <a:rPr lang="de-DE" dirty="0"/>
              <a:t> </a:t>
            </a:r>
            <a:r>
              <a:rPr lang="de-DE" dirty="0" err="1"/>
              <a:t>boshqa</a:t>
            </a:r>
            <a:r>
              <a:rPr lang="de-DE" dirty="0"/>
              <a:t> </a:t>
            </a:r>
            <a:r>
              <a:rPr lang="de-DE" dirty="0" err="1"/>
              <a:t>nazorat</a:t>
            </a:r>
            <a:r>
              <a:rPr lang="de-DE" dirty="0"/>
              <a:t> </a:t>
            </a:r>
            <a:r>
              <a:rPr lang="de-DE" dirty="0" err="1"/>
              <a:t>qurilmalari</a:t>
            </a:r>
            <a:r>
              <a:rPr lang="de-DE" dirty="0"/>
              <a:t> </a:t>
            </a:r>
            <a:r>
              <a:rPr lang="de-DE" dirty="0" err="1"/>
              <a:t>mavjud</a:t>
            </a:r>
            <a:r>
              <a:rPr lang="de-DE" dirty="0"/>
              <a:t>. </a:t>
            </a:r>
            <a:endParaRPr lang="ru-RU" dirty="0"/>
          </a:p>
          <a:p>
            <a:pPr latinLnBrk="1"/>
            <a:r>
              <a:rPr lang="de-DE" dirty="0" err="1"/>
              <a:t>Elektr</a:t>
            </a:r>
            <a:r>
              <a:rPr lang="de-DE" dirty="0"/>
              <a:t> </a:t>
            </a:r>
            <a:r>
              <a:rPr lang="de-DE" dirty="0" err="1"/>
              <a:t>uskunalar</a:t>
            </a:r>
            <a:r>
              <a:rPr lang="de-DE" dirty="0"/>
              <a:t> </a:t>
            </a:r>
            <a:r>
              <a:rPr lang="de-DE" dirty="0" err="1"/>
              <a:t>va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qurilmalar</a:t>
            </a:r>
            <a:r>
              <a:rPr lang="de-DE" dirty="0"/>
              <a:t> </a:t>
            </a:r>
            <a:r>
              <a:rPr lang="de-DE" dirty="0" err="1"/>
              <a:t>murakkabligi</a:t>
            </a:r>
            <a:r>
              <a:rPr lang="de-DE" dirty="0"/>
              <a:t> </a:t>
            </a:r>
            <a:r>
              <a:rPr lang="de-DE" dirty="0" err="1"/>
              <a:t>tufayli</a:t>
            </a:r>
            <a:r>
              <a:rPr lang="de-DE" dirty="0"/>
              <a:t> </a:t>
            </a:r>
            <a:r>
              <a:rPr lang="de-DE" dirty="0" err="1"/>
              <a:t>ulardan</a:t>
            </a:r>
            <a:r>
              <a:rPr lang="de-DE" dirty="0"/>
              <a:t> </a:t>
            </a:r>
            <a:r>
              <a:rPr lang="de-DE" dirty="0" err="1"/>
              <a:t>foydalanishda</a:t>
            </a:r>
            <a:r>
              <a:rPr lang="de-DE" dirty="0"/>
              <a:t> </a:t>
            </a:r>
            <a:r>
              <a:rPr lang="de-DE" dirty="0" err="1"/>
              <a:t>juda</a:t>
            </a:r>
            <a:r>
              <a:rPr lang="de-DE" dirty="0"/>
              <a:t> </a:t>
            </a:r>
            <a:r>
              <a:rPr lang="de-DE" dirty="0" err="1"/>
              <a:t>ko’p</a:t>
            </a:r>
            <a:r>
              <a:rPr lang="de-DE" dirty="0"/>
              <a:t> </a:t>
            </a:r>
            <a:r>
              <a:rPr lang="de-DE" dirty="0" err="1"/>
              <a:t>qiyinchiliklar</a:t>
            </a:r>
            <a:r>
              <a:rPr lang="de-DE" dirty="0"/>
              <a:t> </a:t>
            </a:r>
            <a:r>
              <a:rPr lang="de-DE" dirty="0" err="1"/>
              <a:t>bor</a:t>
            </a:r>
            <a:r>
              <a:rPr lang="de-DE" dirty="0"/>
              <a:t>, </a:t>
            </a:r>
            <a:r>
              <a:rPr lang="de-DE" dirty="0" err="1"/>
              <a:t>shuning</a:t>
            </a:r>
            <a:r>
              <a:rPr lang="de-DE" dirty="0"/>
              <a:t> </a:t>
            </a:r>
            <a:r>
              <a:rPr lang="de-DE" dirty="0" err="1"/>
              <a:t>uchun</a:t>
            </a:r>
            <a:r>
              <a:rPr lang="de-DE" dirty="0"/>
              <a:t> </a:t>
            </a:r>
            <a:r>
              <a:rPr lang="de-DE" dirty="0" err="1"/>
              <a:t>avtomobilning</a:t>
            </a:r>
            <a:r>
              <a:rPr lang="de-DE" dirty="0"/>
              <a:t> </a:t>
            </a:r>
            <a:r>
              <a:rPr lang="de-DE" dirty="0" err="1"/>
              <a:t>mexanik</a:t>
            </a:r>
            <a:r>
              <a:rPr lang="de-DE" dirty="0"/>
              <a:t> </a:t>
            </a:r>
            <a:r>
              <a:rPr lang="de-DE" dirty="0" err="1"/>
              <a:t>kamchiliklari</a:t>
            </a:r>
            <a:r>
              <a:rPr lang="de-DE" dirty="0"/>
              <a:t> </a:t>
            </a:r>
            <a:r>
              <a:rPr lang="de-DE" dirty="0" err="1"/>
              <a:t>mavjudligi</a:t>
            </a:r>
            <a:r>
              <a:rPr lang="de-DE" dirty="0"/>
              <a:t> </a:t>
            </a:r>
            <a:r>
              <a:rPr lang="de-DE" dirty="0" err="1"/>
              <a:t>tufayli</a:t>
            </a:r>
            <a:r>
              <a:rPr lang="de-DE" dirty="0"/>
              <a:t> </a:t>
            </a:r>
            <a:r>
              <a:rPr lang="de-DE" dirty="0" err="1"/>
              <a:t>elektr</a:t>
            </a:r>
            <a:r>
              <a:rPr lang="de-DE" dirty="0"/>
              <a:t> </a:t>
            </a:r>
            <a:r>
              <a:rPr lang="de-DE" dirty="0" err="1"/>
              <a:t>qurilmalaridan</a:t>
            </a:r>
            <a:r>
              <a:rPr lang="de-DE" dirty="0"/>
              <a:t> </a:t>
            </a:r>
            <a:r>
              <a:rPr lang="de-DE" dirty="0" err="1"/>
              <a:t>ham</a:t>
            </a:r>
            <a:r>
              <a:rPr lang="de-DE" dirty="0"/>
              <a:t> </a:t>
            </a:r>
            <a:r>
              <a:rPr lang="de-DE" dirty="0" err="1"/>
              <a:t>kamchiliklar</a:t>
            </a:r>
            <a:r>
              <a:rPr lang="de-DE" dirty="0"/>
              <a:t> </a:t>
            </a:r>
            <a:r>
              <a:rPr lang="de-DE" dirty="0" err="1"/>
              <a:t>chiqadi</a:t>
            </a:r>
            <a:r>
              <a:rPr lang="de-DE" dirty="0"/>
              <a:t>. </a:t>
            </a:r>
            <a:r>
              <a:rPr lang="de-DE" dirty="0" err="1"/>
              <a:t>Shunga</a:t>
            </a:r>
            <a:r>
              <a:rPr lang="de-DE" dirty="0"/>
              <a:t> </a:t>
            </a:r>
            <a:r>
              <a:rPr lang="de-DE" dirty="0" err="1"/>
              <a:t>ko’ra</a:t>
            </a:r>
            <a:r>
              <a:rPr lang="de-DE" dirty="0"/>
              <a:t> </a:t>
            </a:r>
            <a:r>
              <a:rPr lang="de-DE" dirty="0" err="1"/>
              <a:t>elektr</a:t>
            </a:r>
            <a:r>
              <a:rPr lang="de-DE" dirty="0"/>
              <a:t> </a:t>
            </a:r>
            <a:r>
              <a:rPr lang="de-DE" dirty="0" err="1"/>
              <a:t>va</a:t>
            </a:r>
            <a:r>
              <a:rPr lang="de-DE" dirty="0"/>
              <a:t> </a:t>
            </a:r>
            <a:r>
              <a:rPr lang="de-DE" dirty="0" err="1"/>
              <a:t>elektron</a:t>
            </a:r>
            <a:r>
              <a:rPr lang="de-DE" dirty="0"/>
              <a:t> </a:t>
            </a:r>
            <a:r>
              <a:rPr lang="de-DE" dirty="0" err="1"/>
              <a:t>haqida</a:t>
            </a:r>
            <a:r>
              <a:rPr lang="de-DE" dirty="0"/>
              <a:t> </a:t>
            </a:r>
            <a:r>
              <a:rPr lang="de-DE" dirty="0" err="1"/>
              <a:t>asosiy</a:t>
            </a:r>
            <a:r>
              <a:rPr lang="de-DE" dirty="0"/>
              <a:t> </a:t>
            </a:r>
            <a:r>
              <a:rPr lang="de-DE" dirty="0" err="1"/>
              <a:t>bilimlarini</a:t>
            </a:r>
            <a:r>
              <a:rPr lang="de-DE" dirty="0"/>
              <a:t> </a:t>
            </a:r>
            <a:r>
              <a:rPr lang="de-DE" dirty="0" err="1"/>
              <a:t>o’rganish</a:t>
            </a:r>
            <a:r>
              <a:rPr lang="de-DE" dirty="0"/>
              <a:t>, </a:t>
            </a:r>
            <a:r>
              <a:rPr lang="de-DE" dirty="0" err="1"/>
              <a:t>avtomobillarga</a:t>
            </a:r>
            <a:r>
              <a:rPr lang="de-DE" dirty="0"/>
              <a:t> </a:t>
            </a:r>
            <a:r>
              <a:rPr lang="de-DE" dirty="0" err="1"/>
              <a:t>texnik</a:t>
            </a:r>
            <a:r>
              <a:rPr lang="de-DE" dirty="0"/>
              <a:t> </a:t>
            </a:r>
            <a:r>
              <a:rPr lang="de-DE" dirty="0" err="1"/>
              <a:t>xizmat</a:t>
            </a:r>
            <a:r>
              <a:rPr lang="de-DE" dirty="0"/>
              <a:t> </a:t>
            </a:r>
            <a:r>
              <a:rPr lang="de-DE" dirty="0" err="1"/>
              <a:t>ko’rsatish</a:t>
            </a:r>
            <a:r>
              <a:rPr lang="de-DE" dirty="0"/>
              <a:t> </a:t>
            </a:r>
            <a:r>
              <a:rPr lang="de-DE" dirty="0" err="1"/>
              <a:t>uchun</a:t>
            </a:r>
            <a:r>
              <a:rPr lang="de-DE" dirty="0"/>
              <a:t> </a:t>
            </a:r>
            <a:r>
              <a:rPr lang="de-DE" dirty="0" err="1"/>
              <a:t>asos</a:t>
            </a:r>
            <a:r>
              <a:rPr lang="de-DE" dirty="0"/>
              <a:t> </a:t>
            </a:r>
            <a:r>
              <a:rPr lang="de-DE" dirty="0" err="1"/>
              <a:t>hisoblanadi</a:t>
            </a:r>
            <a:r>
              <a:rPr lang="de-DE" dirty="0"/>
              <a:t>.</a:t>
            </a:r>
            <a:endParaRPr lang="ru-RU" dirty="0"/>
          </a:p>
          <a:p>
            <a:pPr latinLnBrk="1"/>
            <a:r>
              <a:rPr lang="de-DE" dirty="0" err="1"/>
              <a:t>Bu</a:t>
            </a:r>
            <a:r>
              <a:rPr lang="de-DE" dirty="0"/>
              <a:t> </a:t>
            </a:r>
            <a:r>
              <a:rPr lang="de-DE" dirty="0" err="1"/>
              <a:t>yerda</a:t>
            </a:r>
            <a:r>
              <a:rPr lang="de-DE" dirty="0"/>
              <a:t> </a:t>
            </a:r>
            <a:r>
              <a:rPr lang="de-DE" dirty="0" err="1"/>
              <a:t>asosiy</a:t>
            </a:r>
            <a:r>
              <a:rPr lang="de-DE" dirty="0"/>
              <a:t> </a:t>
            </a:r>
            <a:r>
              <a:rPr lang="de-DE" dirty="0" err="1"/>
              <a:t>tamoyilni</a:t>
            </a:r>
            <a:r>
              <a:rPr lang="de-DE" dirty="0"/>
              <a:t> </a:t>
            </a:r>
            <a:r>
              <a:rPr lang="de-DE" dirty="0" err="1"/>
              <a:t>tushunish</a:t>
            </a:r>
            <a:r>
              <a:rPr lang="de-DE" dirty="0"/>
              <a:t> </a:t>
            </a:r>
            <a:r>
              <a:rPr lang="de-DE" dirty="0" err="1"/>
              <a:t>va</a:t>
            </a:r>
            <a:r>
              <a:rPr lang="de-DE" dirty="0"/>
              <a:t> </a:t>
            </a:r>
            <a:r>
              <a:rPr lang="de-DE" dirty="0" err="1"/>
              <a:t>ularning</a:t>
            </a:r>
            <a:r>
              <a:rPr lang="de-DE" dirty="0"/>
              <a:t> </a:t>
            </a:r>
            <a:r>
              <a:rPr lang="de-DE" dirty="0" err="1"/>
              <a:t>ilmiy</a:t>
            </a:r>
            <a:r>
              <a:rPr lang="de-DE" dirty="0"/>
              <a:t> </a:t>
            </a:r>
            <a:r>
              <a:rPr lang="de-DE" dirty="0" err="1"/>
              <a:t>nazariy</a:t>
            </a:r>
            <a:r>
              <a:rPr lang="de-DE" dirty="0"/>
              <a:t> </a:t>
            </a:r>
            <a:r>
              <a:rPr lang="de-DE" dirty="0" err="1"/>
              <a:t>murakkab</a:t>
            </a:r>
            <a:r>
              <a:rPr lang="de-DE" dirty="0"/>
              <a:t> </a:t>
            </a:r>
            <a:r>
              <a:rPr lang="de-DE" dirty="0" err="1"/>
              <a:t>tuzilishidan</a:t>
            </a:r>
            <a:r>
              <a:rPr lang="de-DE" dirty="0"/>
              <a:t> </a:t>
            </a:r>
            <a:r>
              <a:rPr lang="de-DE" dirty="0" err="1"/>
              <a:t>tashqari</a:t>
            </a:r>
            <a:r>
              <a:rPr lang="de-DE" dirty="0"/>
              <a:t>, </a:t>
            </a:r>
            <a:r>
              <a:rPr lang="de-DE" dirty="0" err="1"/>
              <a:t>avtomobilda</a:t>
            </a:r>
            <a:r>
              <a:rPr lang="de-DE" dirty="0"/>
              <a:t> </a:t>
            </a:r>
            <a:r>
              <a:rPr lang="de-DE" dirty="0" err="1"/>
              <a:t>qo’llanishini</a:t>
            </a:r>
            <a:r>
              <a:rPr lang="de-DE" dirty="0"/>
              <a:t> </a:t>
            </a:r>
            <a:r>
              <a:rPr lang="de-DE" dirty="0" err="1"/>
              <a:t>o’rganishga</a:t>
            </a:r>
            <a:r>
              <a:rPr lang="de-DE" dirty="0"/>
              <a:t> </a:t>
            </a:r>
            <a:r>
              <a:rPr lang="de-DE" dirty="0" err="1"/>
              <a:t>imkon</a:t>
            </a:r>
            <a:r>
              <a:rPr lang="de-DE" dirty="0"/>
              <a:t> </a:t>
            </a:r>
            <a:r>
              <a:rPr lang="de-DE" dirty="0" err="1"/>
              <a:t>bo’ladi</a:t>
            </a:r>
            <a:r>
              <a:rPr lang="de-DE" dirty="0"/>
              <a:t>. </a:t>
            </a:r>
            <a:r>
              <a:rPr lang="de-DE" dirty="0" err="1"/>
              <a:t>Yanada</a:t>
            </a:r>
            <a:r>
              <a:rPr lang="de-DE" dirty="0"/>
              <a:t> </a:t>
            </a:r>
            <a:r>
              <a:rPr lang="de-DE" dirty="0" err="1"/>
              <a:t>samarali</a:t>
            </a:r>
            <a:r>
              <a:rPr lang="de-DE" dirty="0"/>
              <a:t> </a:t>
            </a:r>
            <a:r>
              <a:rPr lang="de-DE" dirty="0" err="1"/>
              <a:t>xizmat</a:t>
            </a:r>
            <a:r>
              <a:rPr lang="de-DE" dirty="0"/>
              <a:t> </a:t>
            </a:r>
            <a:r>
              <a:rPr lang="de-DE" dirty="0" err="1"/>
              <a:t>ko’rsatish</a:t>
            </a:r>
            <a:r>
              <a:rPr lang="de-DE" dirty="0"/>
              <a:t> </a:t>
            </a:r>
            <a:r>
              <a:rPr lang="de-DE" dirty="0" err="1"/>
              <a:t>va</a:t>
            </a:r>
            <a:r>
              <a:rPr lang="de-DE" dirty="0"/>
              <a:t> </a:t>
            </a:r>
            <a:r>
              <a:rPr lang="de-DE" dirty="0" err="1"/>
              <a:t>nuqsonlarni</a:t>
            </a:r>
            <a:r>
              <a:rPr lang="de-DE" dirty="0"/>
              <a:t> </a:t>
            </a:r>
            <a:r>
              <a:rPr lang="de-DE" dirty="0" err="1"/>
              <a:t>ta’mirlashga</a:t>
            </a:r>
            <a:r>
              <a:rPr lang="de-DE" dirty="0"/>
              <a:t> </a:t>
            </a:r>
            <a:r>
              <a:rPr lang="de-DE" dirty="0" err="1"/>
              <a:t>imkon</a:t>
            </a:r>
            <a:r>
              <a:rPr lang="de-DE" dirty="0"/>
              <a:t> </a:t>
            </a:r>
            <a:r>
              <a:rPr lang="de-DE" dirty="0" err="1"/>
              <a:t>beradi</a:t>
            </a:r>
            <a:r>
              <a:rPr lang="de-DE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69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8"/>
          </a:xfrm>
        </p:spPr>
        <p:txBody>
          <a:bodyPr>
            <a:normAutofit/>
          </a:bodyPr>
          <a:lstStyle/>
          <a:p>
            <a:pPr latinLnBrk="1"/>
            <a:r>
              <a:rPr lang="de-DE" sz="1500" dirty="0"/>
              <a:t>3) </a:t>
            </a:r>
            <a:r>
              <a:rPr lang="de-DE" sz="1500" dirty="0" err="1"/>
              <a:t>Stabilitron</a:t>
            </a:r>
            <a:r>
              <a:rPr lang="de-DE" sz="1500" dirty="0"/>
              <a:t> </a:t>
            </a:r>
            <a:r>
              <a:rPr lang="de-DE" sz="1500" dirty="0" err="1"/>
              <a:t>qo’llanilishi</a:t>
            </a:r>
            <a:endParaRPr lang="ru-RU" sz="1500" dirty="0"/>
          </a:p>
          <a:p>
            <a:pPr latinLnBrk="1"/>
            <a:r>
              <a:rPr lang="de-DE" sz="1500" dirty="0" err="1"/>
              <a:t>Kuchlanishni</a:t>
            </a:r>
            <a:r>
              <a:rPr lang="de-DE" sz="1500" dirty="0"/>
              <a:t> </a:t>
            </a:r>
            <a:r>
              <a:rPr lang="de-DE" sz="1500" dirty="0" err="1"/>
              <a:t>boshqarishga</a:t>
            </a:r>
            <a:r>
              <a:rPr lang="de-DE" sz="1500" dirty="0"/>
              <a:t> </a:t>
            </a:r>
            <a:r>
              <a:rPr lang="de-DE" sz="1500" dirty="0" err="1"/>
              <a:t>imkon</a:t>
            </a:r>
            <a:r>
              <a:rPr lang="de-DE" sz="1500" dirty="0"/>
              <a:t> </a:t>
            </a:r>
            <a:r>
              <a:rPr lang="de-DE" sz="1500" dirty="0" err="1"/>
              <a:t>beradigan</a:t>
            </a:r>
            <a:r>
              <a:rPr lang="de-DE" sz="1500" dirty="0"/>
              <a:t> </a:t>
            </a:r>
            <a:r>
              <a:rPr lang="de-DE" sz="1500" dirty="0" err="1"/>
              <a:t>ekektron</a:t>
            </a:r>
            <a:r>
              <a:rPr lang="de-DE" sz="1500" dirty="0"/>
              <a:t> </a:t>
            </a:r>
            <a:r>
              <a:rPr lang="de-DE" sz="1500" dirty="0" err="1"/>
              <a:t>qurilma</a:t>
            </a:r>
            <a:r>
              <a:rPr lang="de-DE" sz="1500" dirty="0"/>
              <a:t> </a:t>
            </a:r>
            <a:r>
              <a:rPr lang="de-DE" sz="1500" dirty="0" err="1"/>
              <a:t>stabilitron</a:t>
            </a:r>
            <a:r>
              <a:rPr lang="de-DE" sz="1500" dirty="0"/>
              <a:t> (</a:t>
            </a:r>
            <a:r>
              <a:rPr lang="de-DE" sz="1500" dirty="0" err="1"/>
              <a:t>Zener</a:t>
            </a:r>
            <a:r>
              <a:rPr lang="de-DE" sz="1500" dirty="0"/>
              <a:t> </a:t>
            </a:r>
            <a:r>
              <a:rPr lang="de-DE" sz="1500" dirty="0" err="1"/>
              <a:t>diodi</a:t>
            </a:r>
            <a:r>
              <a:rPr lang="de-DE" sz="1500" dirty="0"/>
              <a:t>) </a:t>
            </a:r>
            <a:r>
              <a:rPr lang="de-DE" sz="1500" dirty="0" err="1"/>
              <a:t>deb</a:t>
            </a:r>
            <a:r>
              <a:rPr lang="de-DE" sz="1500" dirty="0"/>
              <a:t> </a:t>
            </a:r>
            <a:r>
              <a:rPr lang="de-DE" sz="1500" dirty="0" err="1"/>
              <a:t>ataladi</a:t>
            </a:r>
            <a:r>
              <a:rPr lang="de-DE" sz="1500" dirty="0"/>
              <a:t>.</a:t>
            </a:r>
            <a:endParaRPr lang="ru-RU" sz="1500" dirty="0"/>
          </a:p>
          <a:p>
            <a:pPr latinLnBrk="1"/>
            <a:r>
              <a:rPr lang="de-DE" sz="1500" dirty="0"/>
              <a:t>4) </a:t>
            </a:r>
            <a:r>
              <a:rPr lang="de-DE" sz="1500" dirty="0" err="1"/>
              <a:t>Stabilitron</a:t>
            </a:r>
            <a:r>
              <a:rPr lang="de-DE" sz="1500" dirty="0"/>
              <a:t> </a:t>
            </a:r>
            <a:r>
              <a:rPr lang="de-DE" sz="1500" dirty="0" err="1"/>
              <a:t>qo’llaniladigan</a:t>
            </a:r>
            <a:r>
              <a:rPr lang="de-DE" sz="1500" dirty="0"/>
              <a:t> </a:t>
            </a:r>
            <a:r>
              <a:rPr lang="de-DE" sz="1500" dirty="0" err="1"/>
              <a:t>zanjirlar</a:t>
            </a:r>
            <a:r>
              <a:rPr lang="de-DE" sz="1500" dirty="0"/>
              <a:t> </a:t>
            </a:r>
            <a:r>
              <a:rPr lang="de-DE" sz="1500" dirty="0" err="1"/>
              <a:t>sxemasiga</a:t>
            </a:r>
            <a:r>
              <a:rPr lang="de-DE" sz="1500" dirty="0"/>
              <a:t> </a:t>
            </a:r>
            <a:r>
              <a:rPr lang="de-DE" sz="1500" dirty="0" err="1"/>
              <a:t>misollar</a:t>
            </a:r>
            <a:endParaRPr lang="ru-RU" sz="1500" dirty="0"/>
          </a:p>
          <a:p>
            <a:pPr latinLnBrk="1"/>
            <a:r>
              <a:rPr lang="de-DE" sz="1500" dirty="0"/>
              <a:t>- </a:t>
            </a:r>
            <a:r>
              <a:rPr lang="de-DE" sz="1500" dirty="0" err="1"/>
              <a:t>Zanjirdagi</a:t>
            </a:r>
            <a:r>
              <a:rPr lang="de-DE" sz="1500" dirty="0"/>
              <a:t> </a:t>
            </a:r>
            <a:r>
              <a:rPr lang="de-DE" sz="1500" dirty="0" err="1"/>
              <a:t>stabilitron</a:t>
            </a:r>
            <a:r>
              <a:rPr lang="de-DE" sz="1500" dirty="0"/>
              <a:t> </a:t>
            </a:r>
            <a:r>
              <a:rPr lang="de-DE" sz="1500" dirty="0" err="1"/>
              <a:t>teshuvchi</a:t>
            </a:r>
            <a:r>
              <a:rPr lang="de-DE" sz="1500" dirty="0"/>
              <a:t> </a:t>
            </a:r>
            <a:r>
              <a:rPr lang="de-DE" sz="1500" dirty="0" err="1"/>
              <a:t>kuchlanish</a:t>
            </a:r>
            <a:r>
              <a:rPr lang="de-DE" sz="1500" dirty="0"/>
              <a:t> 12 V </a:t>
            </a:r>
            <a:r>
              <a:rPr lang="de-DE" sz="1500" dirty="0" err="1"/>
              <a:t>dan</a:t>
            </a:r>
            <a:r>
              <a:rPr lang="de-DE" sz="1500" dirty="0"/>
              <a:t> </a:t>
            </a:r>
            <a:r>
              <a:rPr lang="de-DE" sz="1500" dirty="0" err="1"/>
              <a:t>kichik</a:t>
            </a:r>
            <a:r>
              <a:rPr lang="de-DE" sz="1500" dirty="0"/>
              <a:t>.</a:t>
            </a:r>
            <a:endParaRPr lang="ru-RU" sz="1500" dirty="0"/>
          </a:p>
          <a:p>
            <a:r>
              <a:rPr lang="de-DE" sz="1500" dirty="0"/>
              <a:t>- </a:t>
            </a:r>
            <a:r>
              <a:rPr lang="de-DE" sz="1500" dirty="0" err="1"/>
              <a:t>Pastda</a:t>
            </a:r>
            <a:r>
              <a:rPr lang="de-DE" sz="1500" dirty="0"/>
              <a:t> </a:t>
            </a:r>
            <a:r>
              <a:rPr lang="de-DE" sz="1500" dirty="0" err="1"/>
              <a:t>ko’rsatilgan</a:t>
            </a:r>
            <a:r>
              <a:rPr lang="de-DE" sz="1500" dirty="0"/>
              <a:t> </a:t>
            </a:r>
            <a:r>
              <a:rPr lang="de-DE" sz="1500" dirty="0" err="1"/>
              <a:t>sxemada</a:t>
            </a:r>
            <a:r>
              <a:rPr lang="de-DE" sz="1500" dirty="0"/>
              <a:t> C1 </a:t>
            </a:r>
            <a:r>
              <a:rPr lang="de-DE" sz="1500" dirty="0" err="1"/>
              <a:t>orqali</a:t>
            </a:r>
            <a:r>
              <a:rPr lang="de-DE" sz="1500" dirty="0"/>
              <a:t> </a:t>
            </a:r>
            <a:r>
              <a:rPr lang="de-DE" sz="1500" dirty="0" err="1"/>
              <a:t>o’tadigan</a:t>
            </a:r>
            <a:r>
              <a:rPr lang="de-DE" sz="1500" dirty="0"/>
              <a:t> </a:t>
            </a:r>
            <a:r>
              <a:rPr lang="de-DE" sz="1500" dirty="0" err="1"/>
              <a:t>kontrollerga</a:t>
            </a:r>
            <a:r>
              <a:rPr lang="de-DE" sz="1500" dirty="0"/>
              <a:t> </a:t>
            </a:r>
            <a:r>
              <a:rPr lang="de-DE" sz="1500" dirty="0" err="1"/>
              <a:t>keladigan</a:t>
            </a:r>
            <a:r>
              <a:rPr lang="de-DE" sz="1500" dirty="0"/>
              <a:t> </a:t>
            </a:r>
            <a:r>
              <a:rPr lang="de-DE" sz="1500" dirty="0" err="1"/>
              <a:t>ta’minlagich</a:t>
            </a:r>
            <a:r>
              <a:rPr lang="de-DE" sz="1500" dirty="0"/>
              <a:t> </a:t>
            </a:r>
            <a:r>
              <a:rPr lang="de-DE" sz="1500" dirty="0" err="1"/>
              <a:t>kuchlanishi</a:t>
            </a:r>
            <a:r>
              <a:rPr lang="de-DE" sz="1500" dirty="0"/>
              <a:t> 12 V </a:t>
            </a:r>
            <a:r>
              <a:rPr lang="de-DE" sz="1500" dirty="0" err="1"/>
              <a:t>dan</a:t>
            </a:r>
            <a:r>
              <a:rPr lang="de-DE" sz="1500" dirty="0"/>
              <a:t> </a:t>
            </a:r>
            <a:r>
              <a:rPr lang="de-DE" sz="1500" dirty="0" err="1"/>
              <a:t>oshmasligi</a:t>
            </a:r>
            <a:r>
              <a:rPr lang="de-DE" sz="1500" dirty="0"/>
              <a:t> </a:t>
            </a:r>
            <a:r>
              <a:rPr lang="de-DE" sz="1500" dirty="0" err="1"/>
              <a:t>kerak</a:t>
            </a:r>
            <a:r>
              <a:rPr lang="de-DE" sz="1500" dirty="0"/>
              <a:t>.</a:t>
            </a:r>
            <a:endParaRPr lang="ru-RU" sz="1500" dirty="0"/>
          </a:p>
          <a:p>
            <a:r>
              <a:rPr lang="de-DE" sz="1500" dirty="0"/>
              <a:t>- Agar </a:t>
            </a:r>
            <a:r>
              <a:rPr lang="de-DE" sz="1500" dirty="0" err="1"/>
              <a:t>ta’minlagich</a:t>
            </a:r>
            <a:r>
              <a:rPr lang="de-DE" sz="1500" dirty="0"/>
              <a:t> </a:t>
            </a:r>
            <a:r>
              <a:rPr lang="de-DE" sz="1500" dirty="0" err="1"/>
              <a:t>kuchlanishi</a:t>
            </a:r>
            <a:r>
              <a:rPr lang="de-DE" sz="1500" dirty="0"/>
              <a:t> 12 V </a:t>
            </a:r>
            <a:r>
              <a:rPr lang="de-DE" sz="1500" dirty="0" err="1"/>
              <a:t>dan</a:t>
            </a:r>
            <a:r>
              <a:rPr lang="de-DE" sz="1500" dirty="0"/>
              <a:t> </a:t>
            </a:r>
            <a:r>
              <a:rPr lang="de-DE" sz="1500" dirty="0" err="1"/>
              <a:t>oshsa</a:t>
            </a:r>
            <a:r>
              <a:rPr lang="de-DE" sz="1500" dirty="0"/>
              <a:t>, </a:t>
            </a:r>
            <a:r>
              <a:rPr lang="de-DE" sz="1500" dirty="0" err="1"/>
              <a:t>unda</a:t>
            </a:r>
            <a:r>
              <a:rPr lang="de-DE" sz="1500" dirty="0"/>
              <a:t> u </a:t>
            </a:r>
            <a:r>
              <a:rPr lang="de-DE" sz="1500" dirty="0" err="1"/>
              <a:t>stabilitron</a:t>
            </a:r>
            <a:r>
              <a:rPr lang="de-DE" sz="1500" dirty="0"/>
              <a:t> </a:t>
            </a:r>
            <a:r>
              <a:rPr lang="de-DE" sz="1500" dirty="0" err="1"/>
              <a:t>orqali</a:t>
            </a:r>
            <a:r>
              <a:rPr lang="de-DE" sz="1500" dirty="0"/>
              <a:t> </a:t>
            </a:r>
            <a:r>
              <a:rPr lang="de-DE" sz="1500" dirty="0" err="1"/>
              <a:t>yerga</a:t>
            </a:r>
            <a:r>
              <a:rPr lang="de-DE" sz="1500" dirty="0"/>
              <a:t> </a:t>
            </a:r>
            <a:r>
              <a:rPr lang="de-DE" sz="1500" dirty="0" err="1"/>
              <a:t>ulangan</a:t>
            </a:r>
            <a:r>
              <a:rPr lang="de-DE" sz="1500" dirty="0"/>
              <a:t> </a:t>
            </a:r>
            <a:r>
              <a:rPr lang="de-DE" sz="1500" dirty="0" err="1"/>
              <a:t>bo’ladi</a:t>
            </a:r>
            <a:r>
              <a:rPr lang="de-DE" sz="1500" dirty="0"/>
              <a:t>.</a:t>
            </a:r>
            <a:endParaRPr lang="ru-RU" sz="1500" dirty="0"/>
          </a:p>
          <a:p>
            <a:r>
              <a:rPr lang="de-DE" sz="1500" dirty="0" err="1"/>
              <a:t>Shunday</a:t>
            </a:r>
            <a:r>
              <a:rPr lang="de-DE" sz="1500" dirty="0"/>
              <a:t> </a:t>
            </a:r>
            <a:r>
              <a:rPr lang="de-DE" sz="1500" dirty="0" err="1"/>
              <a:t>qilib</a:t>
            </a:r>
            <a:r>
              <a:rPr lang="de-DE" sz="1500" dirty="0"/>
              <a:t>, 12 V </a:t>
            </a:r>
            <a:r>
              <a:rPr lang="de-DE" sz="1500" dirty="0" err="1"/>
              <a:t>dan</a:t>
            </a:r>
            <a:r>
              <a:rPr lang="de-DE" sz="1500" dirty="0"/>
              <a:t> </a:t>
            </a:r>
            <a:r>
              <a:rPr lang="de-DE" sz="1500" dirty="0" err="1"/>
              <a:t>yuqori</a:t>
            </a:r>
            <a:r>
              <a:rPr lang="de-DE" sz="1500" dirty="0"/>
              <a:t> </a:t>
            </a:r>
            <a:r>
              <a:rPr lang="de-DE" sz="1500" dirty="0" err="1"/>
              <a:t>kuchlanish</a:t>
            </a:r>
            <a:r>
              <a:rPr lang="de-DE" sz="1500" dirty="0"/>
              <a:t> </a:t>
            </a:r>
            <a:r>
              <a:rPr lang="de-DE" sz="1500" dirty="0" err="1"/>
              <a:t>yer</a:t>
            </a:r>
            <a:r>
              <a:rPr lang="de-DE" sz="1500" dirty="0"/>
              <a:t> </a:t>
            </a:r>
            <a:r>
              <a:rPr lang="de-DE" sz="1500" dirty="0" err="1"/>
              <a:t>hisobidan</a:t>
            </a:r>
            <a:r>
              <a:rPr lang="de-DE" sz="1500" dirty="0"/>
              <a:t> </a:t>
            </a:r>
            <a:r>
              <a:rPr lang="de-DE" sz="1500" dirty="0" err="1"/>
              <a:t>susayishi</a:t>
            </a:r>
            <a:r>
              <a:rPr lang="de-DE" sz="1500" dirty="0"/>
              <a:t> </a:t>
            </a:r>
            <a:r>
              <a:rPr lang="de-DE" sz="1500" dirty="0" err="1"/>
              <a:t>natijasida</a:t>
            </a:r>
            <a:r>
              <a:rPr lang="de-DE" sz="1500" dirty="0"/>
              <a:t> har </a:t>
            </a:r>
            <a:r>
              <a:rPr lang="de-DE" sz="1500" dirty="0" err="1"/>
              <a:t>qanday</a:t>
            </a:r>
            <a:r>
              <a:rPr lang="de-DE" sz="1500" dirty="0"/>
              <a:t> </a:t>
            </a:r>
            <a:r>
              <a:rPr lang="de-DE" sz="1500" dirty="0" err="1"/>
              <a:t>yuqori</a:t>
            </a:r>
            <a:r>
              <a:rPr lang="de-DE" sz="1500" dirty="0"/>
              <a:t> </a:t>
            </a:r>
            <a:r>
              <a:rPr lang="de-DE" sz="1500" dirty="0" err="1"/>
              <a:t>kuchlanish</a:t>
            </a:r>
            <a:r>
              <a:rPr lang="de-DE" sz="1500" dirty="0"/>
              <a:t> </a:t>
            </a:r>
            <a:r>
              <a:rPr lang="de-DE" sz="1500" dirty="0" err="1"/>
              <a:t>kontrollerga</a:t>
            </a:r>
            <a:r>
              <a:rPr lang="de-DE" sz="1500" dirty="0"/>
              <a:t> </a:t>
            </a:r>
            <a:r>
              <a:rPr lang="de-DE" sz="1500" dirty="0" err="1"/>
              <a:t>uzatilmaydi</a:t>
            </a:r>
            <a:r>
              <a:rPr lang="de-DE" sz="1500" dirty="0"/>
              <a:t>.</a:t>
            </a:r>
            <a:endParaRPr lang="ru-RU" sz="1500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32778" r="44687" b="9722"/>
          <a:stretch/>
        </p:blipFill>
        <p:spPr bwMode="auto">
          <a:xfrm>
            <a:off x="1331640" y="2564904"/>
            <a:ext cx="68580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88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rmAutofit fontScale="77500" lnSpcReduction="20000"/>
          </a:bodyPr>
          <a:lstStyle/>
          <a:p>
            <a:pPr latinLnBrk="1"/>
            <a:r>
              <a:rPr lang="de-DE" dirty="0"/>
              <a:t>2) </a:t>
            </a:r>
            <a:r>
              <a:rPr lang="de-DE" dirty="0" err="1"/>
              <a:t>Fotodiod</a:t>
            </a:r>
            <a:r>
              <a:rPr lang="de-DE" dirty="0"/>
              <a:t> </a:t>
            </a:r>
            <a:r>
              <a:rPr lang="de-DE" dirty="0" err="1"/>
              <a:t>xususiyatlari</a:t>
            </a:r>
            <a:endParaRPr lang="ru-RU" dirty="0"/>
          </a:p>
          <a:p>
            <a:r>
              <a:rPr lang="de-DE" dirty="0" err="1"/>
              <a:t>Teskari</a:t>
            </a:r>
            <a:r>
              <a:rPr lang="de-DE" dirty="0"/>
              <a:t> </a:t>
            </a:r>
            <a:r>
              <a:rPr lang="de-DE" dirty="0" err="1"/>
              <a:t>yo’nalishda</a:t>
            </a:r>
            <a:r>
              <a:rPr lang="de-DE" dirty="0"/>
              <a:t> </a:t>
            </a:r>
            <a:r>
              <a:rPr lang="de-DE" dirty="0" err="1"/>
              <a:t>ma’lum</a:t>
            </a:r>
            <a:r>
              <a:rPr lang="de-DE" dirty="0"/>
              <a:t> </a:t>
            </a:r>
            <a:r>
              <a:rPr lang="de-DE" dirty="0" err="1"/>
              <a:t>kuchlanish</a:t>
            </a:r>
            <a:r>
              <a:rPr lang="de-DE" dirty="0"/>
              <a:t> </a:t>
            </a:r>
            <a:r>
              <a:rPr lang="de-DE" dirty="0" err="1"/>
              <a:t>qo’yilganda</a:t>
            </a:r>
            <a:r>
              <a:rPr lang="de-DE" dirty="0"/>
              <a:t>, PN </a:t>
            </a:r>
            <a:r>
              <a:rPr lang="de-DE" dirty="0" err="1"/>
              <a:t>o’tish</a:t>
            </a:r>
            <a:r>
              <a:rPr lang="de-DE" dirty="0"/>
              <a:t> </a:t>
            </a:r>
            <a:r>
              <a:rPr lang="de-DE" dirty="0" err="1"/>
              <a:t>sirti</a:t>
            </a:r>
            <a:r>
              <a:rPr lang="de-DE" dirty="0"/>
              <a:t> </a:t>
            </a:r>
            <a:r>
              <a:rPr lang="de-DE" dirty="0" err="1"/>
              <a:t>yoritilishi</a:t>
            </a:r>
            <a:r>
              <a:rPr lang="de-DE" dirty="0"/>
              <a:t> </a:t>
            </a:r>
            <a:r>
              <a:rPr lang="de-DE" dirty="0" err="1"/>
              <a:t>natijasida</a:t>
            </a:r>
            <a:r>
              <a:rPr lang="de-DE" dirty="0"/>
              <a:t> </a:t>
            </a:r>
            <a:r>
              <a:rPr lang="de-DE" dirty="0" err="1"/>
              <a:t>elektr</a:t>
            </a:r>
            <a:r>
              <a:rPr lang="de-DE" dirty="0"/>
              <a:t> </a:t>
            </a:r>
            <a:r>
              <a:rPr lang="de-DE" dirty="0" err="1"/>
              <a:t>toki</a:t>
            </a:r>
            <a:r>
              <a:rPr lang="de-DE" dirty="0"/>
              <a:t> </a:t>
            </a:r>
            <a:r>
              <a:rPr lang="de-DE" dirty="0" err="1"/>
              <a:t>oqadi</a:t>
            </a:r>
            <a:r>
              <a:rPr lang="de-DE" dirty="0"/>
              <a:t>. Agar </a:t>
            </a:r>
            <a:r>
              <a:rPr lang="de-DE" dirty="0" err="1"/>
              <a:t>yorug’lik</a:t>
            </a:r>
            <a:r>
              <a:rPr lang="de-DE" dirty="0"/>
              <a:t> </a:t>
            </a:r>
            <a:r>
              <a:rPr lang="de-DE" dirty="0" err="1"/>
              <a:t>nurlanish</a:t>
            </a:r>
            <a:r>
              <a:rPr lang="de-DE" dirty="0"/>
              <a:t> </a:t>
            </a:r>
            <a:r>
              <a:rPr lang="de-DE" dirty="0" err="1"/>
              <a:t>dozasi</a:t>
            </a:r>
            <a:r>
              <a:rPr lang="de-DE" dirty="0"/>
              <a:t> </a:t>
            </a:r>
            <a:r>
              <a:rPr lang="de-DE" dirty="0" err="1"/>
              <a:t>o’zgarsa</a:t>
            </a:r>
            <a:r>
              <a:rPr lang="de-DE" dirty="0"/>
              <a:t>, </a:t>
            </a:r>
            <a:r>
              <a:rPr lang="de-DE" dirty="0" err="1"/>
              <a:t>elektr</a:t>
            </a:r>
            <a:r>
              <a:rPr lang="de-DE" dirty="0"/>
              <a:t> </a:t>
            </a:r>
            <a:r>
              <a:rPr lang="de-DE" dirty="0" err="1"/>
              <a:t>toki</a:t>
            </a:r>
            <a:r>
              <a:rPr lang="de-DE" dirty="0"/>
              <a:t> </a:t>
            </a:r>
            <a:r>
              <a:rPr lang="de-DE" dirty="0" err="1"/>
              <a:t>yorug’lik</a:t>
            </a:r>
            <a:r>
              <a:rPr lang="de-DE" dirty="0"/>
              <a:t> </a:t>
            </a:r>
            <a:r>
              <a:rPr lang="de-DE" dirty="0" err="1"/>
              <a:t>miqdoriga</a:t>
            </a:r>
            <a:r>
              <a:rPr lang="de-DE" dirty="0"/>
              <a:t> </a:t>
            </a:r>
            <a:r>
              <a:rPr lang="de-DE" dirty="0" err="1"/>
              <a:t>proporsional</a:t>
            </a:r>
            <a:r>
              <a:rPr lang="de-DE" dirty="0"/>
              <a:t> </a:t>
            </a:r>
            <a:r>
              <a:rPr lang="de-DE" dirty="0" err="1"/>
              <a:t>ravishda</a:t>
            </a:r>
            <a:r>
              <a:rPr lang="de-DE" dirty="0"/>
              <a:t> </a:t>
            </a:r>
            <a:r>
              <a:rPr lang="de-DE" dirty="0" err="1"/>
              <a:t>o’zgaradi</a:t>
            </a:r>
            <a:r>
              <a:rPr lang="de-DE" dirty="0"/>
              <a:t>. </a:t>
            </a:r>
            <a:r>
              <a:rPr lang="de-DE" dirty="0" err="1"/>
              <a:t>Elektr</a:t>
            </a:r>
            <a:r>
              <a:rPr lang="de-DE" dirty="0"/>
              <a:t> </a:t>
            </a:r>
            <a:r>
              <a:rPr lang="de-DE" dirty="0" err="1"/>
              <a:t>potensial</a:t>
            </a:r>
            <a:r>
              <a:rPr lang="de-DE" dirty="0"/>
              <a:t> </a:t>
            </a:r>
            <a:r>
              <a:rPr lang="de-DE" dirty="0" err="1"/>
              <a:t>to’siq</a:t>
            </a:r>
            <a:r>
              <a:rPr lang="de-DE" dirty="0"/>
              <a:t> PN </a:t>
            </a:r>
            <a:r>
              <a:rPr lang="de-DE" dirty="0" err="1"/>
              <a:t>o’tishli</a:t>
            </a:r>
            <a:r>
              <a:rPr lang="de-DE" dirty="0"/>
              <a:t> </a:t>
            </a:r>
            <a:r>
              <a:rPr lang="de-DE" dirty="0" err="1"/>
              <a:t>sirtda</a:t>
            </a:r>
            <a:r>
              <a:rPr lang="de-DE" dirty="0"/>
              <a:t> </a:t>
            </a:r>
            <a:r>
              <a:rPr lang="de-DE" dirty="0" err="1"/>
              <a:t>nomoyon</a:t>
            </a:r>
            <a:r>
              <a:rPr lang="de-DE" dirty="0"/>
              <a:t> </a:t>
            </a:r>
            <a:r>
              <a:rPr lang="de-DE" dirty="0" err="1"/>
              <a:t>bo’ladi</a:t>
            </a:r>
            <a:r>
              <a:rPr lang="de-DE" dirty="0"/>
              <a:t> </a:t>
            </a:r>
            <a:r>
              <a:rPr lang="de-DE" dirty="0" err="1"/>
              <a:t>va</a:t>
            </a:r>
            <a:r>
              <a:rPr lang="de-DE" dirty="0"/>
              <a:t> </a:t>
            </a:r>
            <a:r>
              <a:rPr lang="de-DE" dirty="0" err="1"/>
              <a:t>teskari</a:t>
            </a:r>
            <a:r>
              <a:rPr lang="de-DE" dirty="0"/>
              <a:t> </a:t>
            </a:r>
            <a:r>
              <a:rPr lang="de-DE" dirty="0" err="1"/>
              <a:t>kuchlanish</a:t>
            </a:r>
            <a:r>
              <a:rPr lang="de-DE" dirty="0"/>
              <a:t> </a:t>
            </a:r>
            <a:r>
              <a:rPr lang="de-DE" dirty="0" err="1"/>
              <a:t>ulanganda</a:t>
            </a:r>
            <a:r>
              <a:rPr lang="de-DE" dirty="0"/>
              <a:t> u </a:t>
            </a:r>
            <a:r>
              <a:rPr lang="de-DE" dirty="0" err="1"/>
              <a:t>kattaroq</a:t>
            </a:r>
            <a:r>
              <a:rPr lang="de-DE" dirty="0"/>
              <a:t> </a:t>
            </a:r>
            <a:r>
              <a:rPr lang="de-DE" dirty="0" err="1"/>
              <a:t>bo’ladi</a:t>
            </a:r>
            <a:r>
              <a:rPr lang="de-DE" dirty="0"/>
              <a:t>, </a:t>
            </a:r>
            <a:r>
              <a:rPr lang="de-DE" dirty="0" err="1"/>
              <a:t>shunday</a:t>
            </a:r>
            <a:r>
              <a:rPr lang="de-DE" dirty="0"/>
              <a:t> </a:t>
            </a:r>
            <a:r>
              <a:rPr lang="de-DE" dirty="0" err="1"/>
              <a:t>qilib</a:t>
            </a:r>
            <a:r>
              <a:rPr lang="de-DE" dirty="0"/>
              <a:t> u </a:t>
            </a:r>
            <a:r>
              <a:rPr lang="de-DE" dirty="0" err="1"/>
              <a:t>to’liq</a:t>
            </a:r>
            <a:r>
              <a:rPr lang="de-DE" dirty="0"/>
              <a:t> </a:t>
            </a:r>
            <a:r>
              <a:rPr lang="de-DE" dirty="0" err="1"/>
              <a:t>izolyatorga</a:t>
            </a:r>
            <a:r>
              <a:rPr lang="de-DE" dirty="0"/>
              <a:t> </a:t>
            </a:r>
            <a:r>
              <a:rPr lang="de-DE" dirty="0" err="1"/>
              <a:t>aylanadi</a:t>
            </a:r>
            <a:r>
              <a:rPr lang="de-DE" dirty="0"/>
              <a:t>.  </a:t>
            </a:r>
            <a:r>
              <a:rPr lang="de-DE" dirty="0" err="1"/>
              <a:t>Xuddi</a:t>
            </a:r>
            <a:r>
              <a:rPr lang="de-DE" dirty="0"/>
              <a:t> </a:t>
            </a:r>
            <a:r>
              <a:rPr lang="de-DE" dirty="0" err="1"/>
              <a:t>shunday</a:t>
            </a:r>
            <a:r>
              <a:rPr lang="de-DE" dirty="0"/>
              <a:t> </a:t>
            </a:r>
            <a:r>
              <a:rPr lang="de-DE" dirty="0" err="1"/>
              <a:t>shart</a:t>
            </a:r>
            <a:r>
              <a:rPr lang="de-DE" dirty="0"/>
              <a:t> </a:t>
            </a:r>
            <a:r>
              <a:rPr lang="de-DE" dirty="0" err="1"/>
              <a:t>bajarilganda</a:t>
            </a:r>
            <a:r>
              <a:rPr lang="de-DE" dirty="0"/>
              <a:t> </a:t>
            </a:r>
            <a:r>
              <a:rPr lang="de-DE" dirty="0" err="1"/>
              <a:t>yorug’lik</a:t>
            </a:r>
            <a:r>
              <a:rPr lang="de-DE" dirty="0"/>
              <a:t> PN </a:t>
            </a:r>
            <a:r>
              <a:rPr lang="de-DE" dirty="0" err="1"/>
              <a:t>o’tishli</a:t>
            </a:r>
            <a:r>
              <a:rPr lang="de-DE" dirty="0"/>
              <a:t> </a:t>
            </a:r>
            <a:r>
              <a:rPr lang="de-DE" dirty="0" err="1"/>
              <a:t>sirtga</a:t>
            </a:r>
            <a:r>
              <a:rPr lang="de-DE" dirty="0"/>
              <a:t> </a:t>
            </a:r>
            <a:r>
              <a:rPr lang="de-DE" dirty="0" err="1"/>
              <a:t>tushsa</a:t>
            </a:r>
            <a:r>
              <a:rPr lang="de-DE" dirty="0"/>
              <a:t>, </a:t>
            </a:r>
            <a:r>
              <a:rPr lang="de-DE" dirty="0" err="1"/>
              <a:t>bog’lanish</a:t>
            </a:r>
            <a:r>
              <a:rPr lang="de-DE" dirty="0"/>
              <a:t> </a:t>
            </a:r>
            <a:r>
              <a:rPr lang="de-DE" dirty="0" err="1"/>
              <a:t>sirtida</a:t>
            </a:r>
            <a:r>
              <a:rPr lang="de-DE" dirty="0"/>
              <a:t> </a:t>
            </a:r>
            <a:r>
              <a:rPr lang="de-DE" dirty="0" err="1"/>
              <a:t>o’zgarish</a:t>
            </a:r>
            <a:r>
              <a:rPr lang="de-DE" dirty="0"/>
              <a:t> </a:t>
            </a:r>
            <a:r>
              <a:rPr lang="de-DE" dirty="0" err="1"/>
              <a:t>sodir</a:t>
            </a:r>
            <a:r>
              <a:rPr lang="de-DE" dirty="0"/>
              <a:t> </a:t>
            </a:r>
            <a:r>
              <a:rPr lang="de-DE" dirty="0" err="1"/>
              <a:t>bo’ladi</a:t>
            </a:r>
            <a:r>
              <a:rPr lang="de-DE" dirty="0"/>
              <a:t>. P </a:t>
            </a:r>
            <a:r>
              <a:rPr lang="de-DE" dirty="0" err="1"/>
              <a:t>sohadagi</a:t>
            </a:r>
            <a:r>
              <a:rPr lang="de-DE" dirty="0"/>
              <a:t> </a:t>
            </a:r>
            <a:r>
              <a:rPr lang="de-DE" dirty="0" err="1"/>
              <a:t>manfiy</a:t>
            </a:r>
            <a:r>
              <a:rPr lang="de-DE" dirty="0"/>
              <a:t> </a:t>
            </a:r>
            <a:r>
              <a:rPr lang="de-DE" dirty="0" err="1"/>
              <a:t>ionlar</a:t>
            </a:r>
            <a:r>
              <a:rPr lang="de-DE" dirty="0"/>
              <a:t> </a:t>
            </a:r>
            <a:r>
              <a:rPr lang="de-DE" dirty="0" err="1"/>
              <a:t>va</a:t>
            </a:r>
            <a:r>
              <a:rPr lang="de-DE" dirty="0"/>
              <a:t> N </a:t>
            </a:r>
            <a:r>
              <a:rPr lang="de-DE" dirty="0" err="1"/>
              <a:t>sohadagi</a:t>
            </a:r>
            <a:r>
              <a:rPr lang="de-DE" dirty="0"/>
              <a:t> </a:t>
            </a:r>
            <a:r>
              <a:rPr lang="de-DE" dirty="0" err="1"/>
              <a:t>musbat</a:t>
            </a:r>
            <a:r>
              <a:rPr lang="de-DE" dirty="0"/>
              <a:t> </a:t>
            </a:r>
            <a:r>
              <a:rPr lang="de-DE" dirty="0" err="1"/>
              <a:t>ionlar</a:t>
            </a:r>
            <a:r>
              <a:rPr lang="de-DE" dirty="0"/>
              <a:t> </a:t>
            </a:r>
            <a:r>
              <a:rPr lang="de-DE" dirty="0" err="1"/>
              <a:t>bilan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qatorda</a:t>
            </a:r>
            <a:r>
              <a:rPr lang="de-DE" dirty="0"/>
              <a:t>, </a:t>
            </a:r>
            <a:r>
              <a:rPr lang="de-DE" dirty="0" err="1"/>
              <a:t>elektronlar</a:t>
            </a:r>
            <a:r>
              <a:rPr lang="de-DE" dirty="0"/>
              <a:t> </a:t>
            </a:r>
            <a:r>
              <a:rPr lang="de-DE" dirty="0" err="1"/>
              <a:t>va</a:t>
            </a:r>
            <a:r>
              <a:rPr lang="de-DE" dirty="0"/>
              <a:t> </a:t>
            </a:r>
            <a:r>
              <a:rPr lang="de-DE" dirty="0" err="1"/>
              <a:t>teshiklar</a:t>
            </a:r>
            <a:r>
              <a:rPr lang="de-DE" dirty="0"/>
              <a:t> </a:t>
            </a:r>
            <a:r>
              <a:rPr lang="de-DE" dirty="0" err="1"/>
              <a:t>tashqi</a:t>
            </a:r>
            <a:r>
              <a:rPr lang="de-DE" dirty="0"/>
              <a:t> </a:t>
            </a:r>
            <a:r>
              <a:rPr lang="de-DE" dirty="0" err="1"/>
              <a:t>yorug’lik</a:t>
            </a:r>
            <a:r>
              <a:rPr lang="de-DE" dirty="0"/>
              <a:t> </a:t>
            </a:r>
            <a:r>
              <a:rPr lang="de-DE" dirty="0" err="1"/>
              <a:t>energiyasi</a:t>
            </a:r>
            <a:r>
              <a:rPr lang="de-DE" dirty="0"/>
              <a:t> </a:t>
            </a:r>
            <a:r>
              <a:rPr lang="de-DE" dirty="0" err="1"/>
              <a:t>ta’sirida</a:t>
            </a:r>
            <a:r>
              <a:rPr lang="de-DE" dirty="0"/>
              <a:t> </a:t>
            </a:r>
            <a:r>
              <a:rPr lang="de-DE" dirty="0" err="1"/>
              <a:t>aktivlashadi</a:t>
            </a:r>
            <a:r>
              <a:rPr lang="de-DE" dirty="0"/>
              <a:t>.</a:t>
            </a:r>
            <a:endParaRPr lang="ru-RU" dirty="0"/>
          </a:p>
          <a:p>
            <a:r>
              <a:rPr lang="de-DE" dirty="0" err="1"/>
              <a:t>Bundan</a:t>
            </a:r>
            <a:r>
              <a:rPr lang="de-DE" dirty="0"/>
              <a:t> </a:t>
            </a:r>
            <a:r>
              <a:rPr lang="de-DE" dirty="0" err="1"/>
              <a:t>kelib</a:t>
            </a:r>
            <a:r>
              <a:rPr lang="de-DE" dirty="0"/>
              <a:t> </a:t>
            </a:r>
            <a:r>
              <a:rPr lang="de-DE" dirty="0" err="1"/>
              <a:t>chiqadiki</a:t>
            </a:r>
            <a:r>
              <a:rPr lang="de-DE" dirty="0"/>
              <a:t>, </a:t>
            </a:r>
            <a:r>
              <a:rPr lang="de-DE" dirty="0" err="1"/>
              <a:t>agar</a:t>
            </a:r>
            <a:r>
              <a:rPr lang="de-DE" dirty="0"/>
              <a:t> </a:t>
            </a:r>
            <a:r>
              <a:rPr lang="de-DE" dirty="0" err="1"/>
              <a:t>kuchlanish</a:t>
            </a:r>
            <a:r>
              <a:rPr lang="de-DE" dirty="0"/>
              <a:t> </a:t>
            </a:r>
            <a:r>
              <a:rPr lang="de-DE" dirty="0" err="1"/>
              <a:t>doimiy</a:t>
            </a:r>
            <a:r>
              <a:rPr lang="de-DE" dirty="0"/>
              <a:t> </a:t>
            </a:r>
            <a:r>
              <a:rPr lang="de-DE" dirty="0" err="1"/>
              <a:t>tarzda</a:t>
            </a:r>
            <a:r>
              <a:rPr lang="de-DE" dirty="0"/>
              <a:t> </a:t>
            </a:r>
            <a:r>
              <a:rPr lang="de-DE" dirty="0" err="1"/>
              <a:t>ushlab</a:t>
            </a:r>
            <a:r>
              <a:rPr lang="de-DE" dirty="0"/>
              <a:t> </a:t>
            </a:r>
            <a:r>
              <a:rPr lang="de-DE" dirty="0" err="1"/>
              <a:t>turilsa</a:t>
            </a:r>
            <a:r>
              <a:rPr lang="de-DE" dirty="0"/>
              <a:t>, </a:t>
            </a:r>
            <a:r>
              <a:rPr lang="de-DE" dirty="0" err="1"/>
              <a:t>konturda</a:t>
            </a:r>
            <a:r>
              <a:rPr lang="de-DE" dirty="0"/>
              <a:t> </a:t>
            </a:r>
            <a:r>
              <a:rPr lang="de-DE" dirty="0" err="1"/>
              <a:t>oqayotgan</a:t>
            </a:r>
            <a:r>
              <a:rPr lang="de-DE" dirty="0"/>
              <a:t> </a:t>
            </a:r>
            <a:r>
              <a:rPr lang="de-DE" dirty="0" err="1"/>
              <a:t>tok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tomonidan</a:t>
            </a:r>
            <a:r>
              <a:rPr lang="de-DE" dirty="0"/>
              <a:t> </a:t>
            </a:r>
            <a:r>
              <a:rPr lang="de-DE" dirty="0" err="1"/>
              <a:t>qabul</a:t>
            </a:r>
            <a:r>
              <a:rPr lang="de-DE" dirty="0"/>
              <a:t> </a:t>
            </a:r>
            <a:r>
              <a:rPr lang="de-DE" dirty="0" err="1"/>
              <a:t>qilingan</a:t>
            </a:r>
            <a:r>
              <a:rPr lang="de-DE" dirty="0"/>
              <a:t> </a:t>
            </a:r>
            <a:r>
              <a:rPr lang="de-DE" dirty="0" err="1"/>
              <a:t>yorug’lik</a:t>
            </a:r>
            <a:r>
              <a:rPr lang="de-DE" dirty="0"/>
              <a:t> </a:t>
            </a:r>
            <a:r>
              <a:rPr lang="de-DE" dirty="0" err="1"/>
              <a:t>miqdoriga</a:t>
            </a:r>
            <a:r>
              <a:rPr lang="de-DE" dirty="0"/>
              <a:t> </a:t>
            </a:r>
            <a:r>
              <a:rPr lang="de-DE" dirty="0" err="1"/>
              <a:t>proporsional</a:t>
            </a:r>
            <a:r>
              <a:rPr lang="de-DE" dirty="0"/>
              <a:t> </a:t>
            </a:r>
            <a:r>
              <a:rPr lang="de-DE" dirty="0" err="1"/>
              <a:t>bo’ladi</a:t>
            </a:r>
            <a:r>
              <a:rPr lang="de-DE" b="1" dirty="0"/>
              <a:t>.</a:t>
            </a:r>
            <a:endParaRPr lang="ru-RU" dirty="0"/>
          </a:p>
          <a:p>
            <a:pPr latinLnBrk="1"/>
            <a:r>
              <a:rPr lang="de-DE" dirty="0"/>
              <a:t>3) </a:t>
            </a:r>
            <a:r>
              <a:rPr lang="de-DE" dirty="0" err="1"/>
              <a:t>Fotodiod</a:t>
            </a:r>
            <a:r>
              <a:rPr lang="de-DE" dirty="0"/>
              <a:t> </a:t>
            </a:r>
            <a:r>
              <a:rPr lang="de-DE" dirty="0" err="1"/>
              <a:t>qo’llaniladigan</a:t>
            </a:r>
            <a:r>
              <a:rPr lang="de-DE" dirty="0"/>
              <a:t> </a:t>
            </a:r>
            <a:r>
              <a:rPr lang="de-DE" dirty="0" err="1"/>
              <a:t>zanjirlarga</a:t>
            </a:r>
            <a:r>
              <a:rPr lang="de-DE" dirty="0"/>
              <a:t> </a:t>
            </a:r>
            <a:r>
              <a:rPr lang="de-DE" dirty="0" err="1"/>
              <a:t>misollar</a:t>
            </a:r>
            <a:endParaRPr lang="ru-RU" dirty="0"/>
          </a:p>
          <a:p>
            <a:r>
              <a:rPr lang="de-DE" dirty="0"/>
              <a:t>-  </a:t>
            </a:r>
            <a:r>
              <a:rPr lang="de-DE" dirty="0" err="1"/>
              <a:t>Pastda</a:t>
            </a:r>
            <a:r>
              <a:rPr lang="de-DE" dirty="0"/>
              <a:t> </a:t>
            </a:r>
            <a:r>
              <a:rPr lang="de-DE" dirty="0" err="1"/>
              <a:t>berilgan</a:t>
            </a:r>
            <a:r>
              <a:rPr lang="de-DE" dirty="0"/>
              <a:t> </a:t>
            </a:r>
            <a:r>
              <a:rPr lang="de-DE" dirty="0" err="1"/>
              <a:t>sxemada</a:t>
            </a:r>
            <a:r>
              <a:rPr lang="de-DE" dirty="0"/>
              <a:t> </a:t>
            </a:r>
            <a:r>
              <a:rPr lang="de-DE" dirty="0" err="1"/>
              <a:t>fotodiod</a:t>
            </a:r>
            <a:r>
              <a:rPr lang="de-DE" dirty="0"/>
              <a:t> </a:t>
            </a:r>
            <a:r>
              <a:rPr lang="de-DE" dirty="0" err="1"/>
              <a:t>teskari</a:t>
            </a:r>
            <a:r>
              <a:rPr lang="de-DE" dirty="0"/>
              <a:t> </a:t>
            </a:r>
            <a:r>
              <a:rPr lang="de-DE" dirty="0" err="1"/>
              <a:t>yo’nalishda</a:t>
            </a:r>
            <a:r>
              <a:rPr lang="de-DE" dirty="0"/>
              <a:t> </a:t>
            </a:r>
            <a:r>
              <a:rPr lang="de-DE" dirty="0" err="1"/>
              <a:t>ulangan</a:t>
            </a:r>
            <a:r>
              <a:rPr lang="de-DE" dirty="0"/>
              <a:t>.</a:t>
            </a:r>
            <a:endParaRPr lang="ru-RU" dirty="0"/>
          </a:p>
          <a:p>
            <a:r>
              <a:rPr lang="de-DE" dirty="0"/>
              <a:t>-  </a:t>
            </a:r>
            <a:r>
              <a:rPr lang="de-DE" dirty="0" err="1"/>
              <a:t>Fotodiod</a:t>
            </a:r>
            <a:r>
              <a:rPr lang="de-DE" dirty="0"/>
              <a:t> </a:t>
            </a:r>
            <a:r>
              <a:rPr lang="de-DE" dirty="0" err="1"/>
              <a:t>yorug’lik</a:t>
            </a:r>
            <a:r>
              <a:rPr lang="de-DE" dirty="0"/>
              <a:t> </a:t>
            </a:r>
            <a:r>
              <a:rPr lang="de-DE" dirty="0" err="1"/>
              <a:t>bilan</a:t>
            </a:r>
            <a:r>
              <a:rPr lang="de-DE" dirty="0"/>
              <a:t> </a:t>
            </a:r>
            <a:r>
              <a:rPr lang="de-DE" dirty="0" err="1"/>
              <a:t>yoritilsa</a:t>
            </a:r>
            <a:r>
              <a:rPr lang="de-DE" dirty="0"/>
              <a:t>, </a:t>
            </a:r>
            <a:r>
              <a:rPr lang="de-DE" dirty="0" err="1"/>
              <a:t>batareya</a:t>
            </a:r>
            <a:r>
              <a:rPr lang="de-DE" dirty="0"/>
              <a:t> </a:t>
            </a:r>
            <a:r>
              <a:rPr lang="de-DE" dirty="0" err="1"/>
              <a:t>kuchlanishi</a:t>
            </a:r>
            <a:r>
              <a:rPr lang="de-DE" dirty="0"/>
              <a:t> </a:t>
            </a:r>
            <a:r>
              <a:rPr lang="de-DE" dirty="0" err="1"/>
              <a:t>uzatiladi</a:t>
            </a:r>
            <a:r>
              <a:rPr lang="de-DE" dirty="0"/>
              <a:t> </a:t>
            </a:r>
            <a:r>
              <a:rPr lang="de-DE" dirty="0" err="1"/>
              <a:t>va</a:t>
            </a:r>
            <a:r>
              <a:rPr lang="de-DE" dirty="0"/>
              <a:t> </a:t>
            </a:r>
            <a:r>
              <a:rPr lang="de-DE" dirty="0" err="1"/>
              <a:t>lampa</a:t>
            </a:r>
            <a:r>
              <a:rPr lang="de-DE" dirty="0"/>
              <a:t> </a:t>
            </a:r>
            <a:r>
              <a:rPr lang="de-DE" dirty="0" err="1"/>
              <a:t>yonadi</a:t>
            </a:r>
            <a:r>
              <a:rPr lang="de-DE" b="1" dirty="0"/>
              <a:t>.</a:t>
            </a:r>
            <a:endParaRPr lang="ru-RU" dirty="0"/>
          </a:p>
          <a:p>
            <a:r>
              <a:rPr lang="de-DE" dirty="0"/>
              <a:t>-  </a:t>
            </a:r>
            <a:r>
              <a:rPr lang="de-DE" dirty="0" err="1"/>
              <a:t>Bu</a:t>
            </a:r>
            <a:r>
              <a:rPr lang="de-DE" dirty="0"/>
              <a:t> </a:t>
            </a:r>
            <a:r>
              <a:rPr lang="de-DE" dirty="0" err="1"/>
              <a:t>ko’pincha</a:t>
            </a:r>
            <a:r>
              <a:rPr lang="de-DE" dirty="0"/>
              <a:t> </a:t>
            </a:r>
            <a:r>
              <a:rPr lang="de-DE" dirty="0" err="1"/>
              <a:t>o’chirib</a:t>
            </a:r>
            <a:r>
              <a:rPr lang="de-DE" dirty="0"/>
              <a:t> </a:t>
            </a:r>
            <a:r>
              <a:rPr lang="de-DE" dirty="0" err="1"/>
              <a:t>yoqish</a:t>
            </a:r>
            <a:r>
              <a:rPr lang="de-DE" dirty="0"/>
              <a:t> </a:t>
            </a:r>
            <a:r>
              <a:rPr lang="de-DE" dirty="0" err="1"/>
              <a:t>sxemasi</a:t>
            </a:r>
            <a:r>
              <a:rPr lang="de-DE" dirty="0"/>
              <a:t> </a:t>
            </a:r>
            <a:r>
              <a:rPr lang="de-DE" dirty="0" err="1"/>
              <a:t>sifatida</a:t>
            </a:r>
            <a:r>
              <a:rPr lang="de-DE" dirty="0"/>
              <a:t> </a:t>
            </a:r>
            <a:r>
              <a:rPr lang="de-DE" dirty="0" err="1"/>
              <a:t>qo’llaniladi</a:t>
            </a:r>
            <a:r>
              <a:rPr lang="de-DE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63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t="15926" r="45546" b="13315"/>
          <a:stretch/>
        </p:blipFill>
        <p:spPr bwMode="auto">
          <a:xfrm>
            <a:off x="1475656" y="260648"/>
            <a:ext cx="6081588" cy="645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25197" r="45963" b="7531"/>
          <a:stretch/>
        </p:blipFill>
        <p:spPr bwMode="auto">
          <a:xfrm>
            <a:off x="1238672" y="-20538"/>
            <a:ext cx="7101060" cy="68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7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fontScale="77500" lnSpcReduction="20000"/>
          </a:bodyPr>
          <a:lstStyle/>
          <a:p>
            <a:pPr latinLnBrk="1"/>
            <a:r>
              <a:rPr lang="de-DE" b="1" dirty="0" err="1"/>
              <a:t>Elektr</a:t>
            </a:r>
            <a:r>
              <a:rPr lang="de-DE" b="1" dirty="0"/>
              <a:t> </a:t>
            </a:r>
            <a:r>
              <a:rPr lang="de-DE" b="1" dirty="0" err="1"/>
              <a:t>tarkibi</a:t>
            </a:r>
            <a:r>
              <a:rPr lang="de-DE" b="1" dirty="0"/>
              <a:t> </a:t>
            </a:r>
            <a:r>
              <a:rPr lang="de-DE" b="1" dirty="0" err="1"/>
              <a:t>va</a:t>
            </a:r>
            <a:r>
              <a:rPr lang="de-DE" b="1" dirty="0"/>
              <a:t> </a:t>
            </a:r>
            <a:r>
              <a:rPr lang="de-DE" b="1" dirty="0" err="1"/>
              <a:t>mohiyati</a:t>
            </a:r>
            <a:endParaRPr lang="ru-RU" dirty="0"/>
          </a:p>
          <a:p>
            <a:pPr latinLnBrk="1"/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material </a:t>
            </a:r>
            <a:r>
              <a:rPr lang="en-US" dirty="0" err="1"/>
              <a:t>molekulalardan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topgan</a:t>
            </a:r>
            <a:r>
              <a:rPr lang="en-US" dirty="0"/>
              <a:t>, </a:t>
            </a:r>
            <a:r>
              <a:rPr lang="en-US" dirty="0" err="1"/>
              <a:t>o’z</a:t>
            </a:r>
            <a:r>
              <a:rPr lang="en-US" dirty="0"/>
              <a:t> </a:t>
            </a:r>
            <a:r>
              <a:rPr lang="en-US" dirty="0" err="1"/>
              <a:t>navbatida</a:t>
            </a:r>
            <a:r>
              <a:rPr lang="en-US" dirty="0"/>
              <a:t>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atomlardan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endParaRPr lang="ru-RU" dirty="0"/>
          </a:p>
          <a:p>
            <a:pPr latinLnBrk="1"/>
            <a:r>
              <a:rPr lang="en-US" dirty="0" err="1" smtClean="0"/>
              <a:t>Yuqoridagi</a:t>
            </a:r>
            <a:r>
              <a:rPr lang="en-US" dirty="0" smtClean="0"/>
              <a:t> </a:t>
            </a:r>
            <a:r>
              <a:rPr lang="en-US" dirty="0" err="1"/>
              <a:t>rasmda</a:t>
            </a:r>
            <a:r>
              <a:rPr lang="en-US" dirty="0"/>
              <a:t> </a:t>
            </a:r>
            <a:r>
              <a:rPr lang="en-US" dirty="0" err="1"/>
              <a:t>ko’rsatilgandek</a:t>
            </a:r>
            <a:r>
              <a:rPr lang="en-US" dirty="0"/>
              <a:t> </a:t>
            </a:r>
            <a:r>
              <a:rPr lang="en-US" dirty="0" err="1"/>
              <a:t>elektronlar</a:t>
            </a:r>
            <a:r>
              <a:rPr lang="en-US" dirty="0"/>
              <a:t> </a:t>
            </a:r>
            <a:r>
              <a:rPr lang="en-US" dirty="0" err="1"/>
              <a:t>yadro</a:t>
            </a:r>
            <a:r>
              <a:rPr lang="en-US" dirty="0"/>
              <a:t> </a:t>
            </a:r>
            <a:r>
              <a:rPr lang="en-US" dirty="0" err="1"/>
              <a:t>atrofida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ma’lum</a:t>
            </a:r>
            <a:r>
              <a:rPr lang="en-US" dirty="0" smtClean="0"/>
              <a:t> </a:t>
            </a:r>
            <a:r>
              <a:rPr lang="en-US" dirty="0" err="1"/>
              <a:t>orbitalarda</a:t>
            </a:r>
            <a:r>
              <a:rPr lang="en-US" dirty="0"/>
              <a:t> </a:t>
            </a:r>
            <a:r>
              <a:rPr lang="en-US" dirty="0" err="1"/>
              <a:t>xuddi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sayyoralar</a:t>
            </a:r>
            <a:r>
              <a:rPr lang="en-US" dirty="0"/>
              <a:t> </a:t>
            </a:r>
            <a:r>
              <a:rPr lang="en-US" dirty="0" err="1"/>
              <a:t>Quyosh</a:t>
            </a:r>
            <a:r>
              <a:rPr lang="en-US" dirty="0"/>
              <a:t> </a:t>
            </a:r>
            <a:r>
              <a:rPr lang="en-US" dirty="0" err="1"/>
              <a:t>atrofida</a:t>
            </a:r>
            <a:r>
              <a:rPr lang="en-US" dirty="0"/>
              <a:t> </a:t>
            </a:r>
            <a:r>
              <a:rPr lang="en-US" dirty="0" err="1"/>
              <a:t>harakatlanganligi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harakatlanishadi</a:t>
            </a:r>
            <a:r>
              <a:rPr lang="en-US" dirty="0"/>
              <a:t>.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elektronlar</a:t>
            </a:r>
            <a:r>
              <a:rPr lang="en-US" dirty="0"/>
              <a:t> </a:t>
            </a:r>
            <a:r>
              <a:rPr lang="en-US" dirty="0" err="1"/>
              <a:t>ma'lum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tartibda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electron </a:t>
            </a:r>
            <a:r>
              <a:rPr lang="en-US" dirty="0" err="1"/>
              <a:t>orbitasida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 </a:t>
            </a:r>
            <a:r>
              <a:rPr lang="en-US" dirty="0" err="1"/>
              <a:t>bo’lishi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 (K</a:t>
            </a:r>
            <a:r>
              <a:rPr lang="en-US" b="1" dirty="0"/>
              <a:t>:</a:t>
            </a:r>
            <a:r>
              <a:rPr lang="en-US" dirty="0"/>
              <a:t> 2, L</a:t>
            </a:r>
            <a:r>
              <a:rPr lang="en-US" b="1" dirty="0"/>
              <a:t>:</a:t>
            </a:r>
            <a:r>
              <a:rPr lang="en-US" dirty="0"/>
              <a:t> 8, M</a:t>
            </a:r>
            <a:r>
              <a:rPr lang="en-US" b="1" dirty="0"/>
              <a:t>:</a:t>
            </a:r>
            <a:r>
              <a:rPr lang="en-US" dirty="0"/>
              <a:t> 18, </a:t>
            </a:r>
            <a:r>
              <a:rPr lang="en-US" b="1" dirty="0"/>
              <a:t>...</a:t>
            </a:r>
            <a:r>
              <a:rPr lang="en-US" dirty="0"/>
              <a:t>)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vaqtda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element </a:t>
            </a:r>
            <a:r>
              <a:rPr lang="en-US" dirty="0" err="1"/>
              <a:t>o’zining</a:t>
            </a:r>
            <a:r>
              <a:rPr lang="en-US" dirty="0"/>
              <a:t> electron </a:t>
            </a:r>
            <a:r>
              <a:rPr lang="en-US" dirty="0" err="1"/>
              <a:t>xususiyatiga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(</a:t>
            </a:r>
            <a:r>
              <a:rPr lang="en-US" dirty="0" err="1"/>
              <a:t>Masalan</a:t>
            </a:r>
            <a:r>
              <a:rPr lang="en-US" dirty="0"/>
              <a:t>, </a:t>
            </a:r>
            <a:r>
              <a:rPr lang="en-US" dirty="0" err="1"/>
              <a:t>vodorod</a:t>
            </a:r>
            <a:r>
              <a:rPr lang="en-US" dirty="0"/>
              <a:t>, 1 </a:t>
            </a:r>
            <a:r>
              <a:rPr lang="en-US" dirty="0" err="1"/>
              <a:t>uglerod</a:t>
            </a:r>
            <a:r>
              <a:rPr lang="en-US" dirty="0"/>
              <a:t> 6, </a:t>
            </a:r>
            <a:r>
              <a:rPr lang="en-US" dirty="0" err="1"/>
              <a:t>kislorod</a:t>
            </a:r>
            <a:r>
              <a:rPr lang="en-US" dirty="0"/>
              <a:t> 8, ...). </a:t>
            </a:r>
            <a:r>
              <a:rPr lang="en-US" dirty="0" err="1"/>
              <a:t>Umuman</a:t>
            </a:r>
            <a:r>
              <a:rPr lang="en-US" dirty="0"/>
              <a:t> </a:t>
            </a:r>
            <a:r>
              <a:rPr lang="en-US" dirty="0" err="1"/>
              <a:t>olganda</a:t>
            </a:r>
            <a:r>
              <a:rPr lang="en-US" dirty="0"/>
              <a:t> </a:t>
            </a:r>
            <a:r>
              <a:rPr lang="en-US" dirty="0" err="1"/>
              <a:t>yadro</a:t>
            </a:r>
            <a:r>
              <a:rPr lang="en-US" dirty="0"/>
              <a:t> </a:t>
            </a:r>
            <a:r>
              <a:rPr lang="en-US" dirty="0" err="1"/>
              <a:t>musbat</a:t>
            </a:r>
            <a:r>
              <a:rPr lang="en-US" dirty="0"/>
              <a:t> (+)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manfiy</a:t>
            </a:r>
            <a:r>
              <a:rPr lang="en-US" dirty="0"/>
              <a:t> (-) </a:t>
            </a:r>
            <a:r>
              <a:rPr lang="en-US" dirty="0" err="1"/>
              <a:t>elektrga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ikkisi</a:t>
            </a:r>
            <a:r>
              <a:rPr lang="en-US" dirty="0"/>
              <a:t> </a:t>
            </a:r>
            <a:r>
              <a:rPr lang="en-US" dirty="0" err="1"/>
              <a:t>o’zaro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harakterga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, </a:t>
            </a:r>
            <a:r>
              <a:rPr lang="en-US" dirty="0" err="1"/>
              <a:t>shunday</a:t>
            </a:r>
            <a:r>
              <a:rPr lang="en-US" dirty="0"/>
              <a:t> </a:t>
            </a:r>
            <a:r>
              <a:rPr lang="en-US" dirty="0" err="1"/>
              <a:t>ekan</a:t>
            </a:r>
            <a:r>
              <a:rPr lang="en-US" dirty="0"/>
              <a:t> atom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neytral</a:t>
            </a:r>
            <a:r>
              <a:rPr lang="en-US" dirty="0"/>
              <a:t> </a:t>
            </a:r>
            <a:r>
              <a:rPr lang="en-US" dirty="0" err="1"/>
              <a:t>bo’ladi</a:t>
            </a:r>
            <a:r>
              <a:rPr lang="en-US" dirty="0"/>
              <a:t> (</a:t>
            </a:r>
            <a:r>
              <a:rPr lang="en-US" dirty="0" err="1"/>
              <a:t>Ijobiy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miqdori</a:t>
            </a:r>
            <a:r>
              <a:rPr lang="en-US" dirty="0"/>
              <a:t> = </a:t>
            </a:r>
            <a:r>
              <a:rPr lang="en-US" dirty="0" err="1"/>
              <a:t>salbiy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miqdori</a:t>
            </a:r>
            <a:r>
              <a:rPr lang="en-US" dirty="0"/>
              <a:t>). </a:t>
            </a:r>
            <a:r>
              <a:rPr lang="en-US" dirty="0" err="1"/>
              <a:t>Uzoqdagi</a:t>
            </a:r>
            <a:r>
              <a:rPr lang="en-US" dirty="0"/>
              <a:t> orbital </a:t>
            </a:r>
            <a:r>
              <a:rPr lang="en-US" dirty="0" err="1"/>
              <a:t>ustida</a:t>
            </a:r>
            <a:r>
              <a:rPr lang="en-US" dirty="0"/>
              <a:t> </a:t>
            </a:r>
            <a:r>
              <a:rPr lang="en-US" dirty="0" err="1"/>
              <a:t>elektronlar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atom </a:t>
            </a:r>
            <a:r>
              <a:rPr lang="en-US" dirty="0" err="1"/>
              <a:t>yadrosining</a:t>
            </a:r>
            <a:r>
              <a:rPr lang="en-US" dirty="0"/>
              <a:t> </a:t>
            </a:r>
            <a:r>
              <a:rPr lang="en-US" dirty="0" err="1"/>
              <a:t>kuchi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, </a:t>
            </a:r>
            <a:r>
              <a:rPr lang="en-US" dirty="0" err="1"/>
              <a:t>chunki</a:t>
            </a:r>
            <a:r>
              <a:rPr lang="en-US" dirty="0"/>
              <a:t> (Valent </a:t>
            </a:r>
            <a:r>
              <a:rPr lang="en-US" dirty="0" err="1"/>
              <a:t>elektronlar</a:t>
            </a:r>
            <a:r>
              <a:rPr lang="en-US" dirty="0"/>
              <a:t>)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zaif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elektronlar</a:t>
            </a:r>
            <a:r>
              <a:rPr lang="en-US" dirty="0"/>
              <a:t> </a:t>
            </a:r>
            <a:r>
              <a:rPr lang="en-US" dirty="0" err="1"/>
              <a:t>orbitadan</a:t>
            </a:r>
            <a:r>
              <a:rPr lang="en-US" dirty="0"/>
              <a:t> </a:t>
            </a:r>
            <a:r>
              <a:rPr lang="en-US" dirty="0" err="1"/>
              <a:t>oson</a:t>
            </a:r>
            <a:r>
              <a:rPr lang="en-US" dirty="0"/>
              <a:t> </a:t>
            </a:r>
            <a:r>
              <a:rPr lang="en-US" dirty="0" err="1"/>
              <a:t>qochishiga</a:t>
            </a:r>
            <a:r>
              <a:rPr lang="en-US" dirty="0"/>
              <a:t> </a:t>
            </a:r>
            <a:r>
              <a:rPr lang="en-US" dirty="0" err="1"/>
              <a:t>sabab</a:t>
            </a:r>
            <a:r>
              <a:rPr lang="en-US" dirty="0"/>
              <a:t> </a:t>
            </a:r>
            <a:r>
              <a:rPr lang="en-US" dirty="0" err="1"/>
              <a:t>bo’ladi</a:t>
            </a:r>
            <a:r>
              <a:rPr lang="en-US" dirty="0"/>
              <a:t> (</a:t>
            </a:r>
            <a:r>
              <a:rPr lang="en-US" dirty="0" err="1"/>
              <a:t>issiqlik</a:t>
            </a:r>
            <a:r>
              <a:rPr lang="en-US" dirty="0"/>
              <a:t>, </a:t>
            </a:r>
            <a:r>
              <a:rPr lang="en-US" dirty="0" err="1"/>
              <a:t>elektr</a:t>
            </a:r>
            <a:r>
              <a:rPr lang="en-US" dirty="0"/>
              <a:t>, </a:t>
            </a:r>
            <a:r>
              <a:rPr lang="en-US" dirty="0" err="1"/>
              <a:t>yorug’lik</a:t>
            </a:r>
            <a:r>
              <a:rPr lang="en-US" dirty="0"/>
              <a:t>, ...)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orbitaga</a:t>
            </a:r>
            <a:r>
              <a:rPr lang="en-US" dirty="0"/>
              <a:t> </a:t>
            </a:r>
            <a:r>
              <a:rPr lang="en-US" dirty="0" err="1"/>
              <a:t>ko’chishi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elektronlarning</a:t>
            </a:r>
            <a:r>
              <a:rPr lang="en-US" dirty="0"/>
              <a:t> </a:t>
            </a:r>
            <a:r>
              <a:rPr lang="en-US" dirty="0" err="1"/>
              <a:t>orbitadan</a:t>
            </a:r>
            <a:r>
              <a:rPr lang="en-US" dirty="0"/>
              <a:t> </a:t>
            </a:r>
            <a:r>
              <a:rPr lang="en-US" dirty="0" err="1"/>
              <a:t>chiqish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mohiyati</a:t>
            </a:r>
            <a:r>
              <a:rPr lang="en-US" dirty="0"/>
              <a:t> </a:t>
            </a:r>
            <a:r>
              <a:rPr lang="en-US" dirty="0" err="1"/>
              <a:t>erkin</a:t>
            </a:r>
            <a:r>
              <a:rPr lang="en-US" dirty="0"/>
              <a:t> </a:t>
            </a:r>
            <a:r>
              <a:rPr lang="en-US" dirty="0" err="1"/>
              <a:t>elektronlar</a:t>
            </a:r>
            <a:r>
              <a:rPr lang="en-US" dirty="0"/>
              <a:t> </a:t>
            </a:r>
            <a:r>
              <a:rPr lang="en-US" dirty="0" err="1"/>
              <a:t>deyiladi</a:t>
            </a:r>
            <a:r>
              <a:rPr lang="en-US" dirty="0"/>
              <a:t>. </a:t>
            </a:r>
            <a:r>
              <a:rPr lang="de-DE" dirty="0" err="1"/>
              <a:t>Bu</a:t>
            </a:r>
            <a:r>
              <a:rPr lang="de-DE" dirty="0"/>
              <a:t> </a:t>
            </a:r>
            <a:r>
              <a:rPr lang="de-DE" dirty="0" err="1"/>
              <a:t>erkin</a:t>
            </a:r>
            <a:r>
              <a:rPr lang="de-DE" dirty="0"/>
              <a:t> </a:t>
            </a:r>
            <a:r>
              <a:rPr lang="de-DE" dirty="0" err="1"/>
              <a:t>elektronlar</a:t>
            </a:r>
            <a:r>
              <a:rPr lang="de-DE" dirty="0"/>
              <a:t> </a:t>
            </a:r>
            <a:r>
              <a:rPr lang="de-DE" dirty="0" err="1"/>
              <a:t>harakati</a:t>
            </a:r>
            <a:r>
              <a:rPr lang="de-DE" dirty="0"/>
              <a:t> </a:t>
            </a:r>
            <a:r>
              <a:rPr lang="de-DE" dirty="0" err="1"/>
              <a:t>bevosita</a:t>
            </a:r>
            <a:r>
              <a:rPr lang="de-DE" dirty="0"/>
              <a:t> </a:t>
            </a:r>
            <a:r>
              <a:rPr lang="de-DE" dirty="0" err="1"/>
              <a:t>elektr</a:t>
            </a:r>
            <a:r>
              <a:rPr lang="de-DE" dirty="0"/>
              <a:t> </a:t>
            </a:r>
            <a:r>
              <a:rPr lang="de-DE" dirty="0" err="1"/>
              <a:t>toki</a:t>
            </a:r>
            <a:r>
              <a:rPr lang="de-DE" dirty="0"/>
              <a:t> </a:t>
            </a:r>
            <a:r>
              <a:rPr lang="de-DE" dirty="0" err="1"/>
              <a:t>bo’ladi</a:t>
            </a:r>
            <a:r>
              <a:rPr lang="de-DE" dirty="0"/>
              <a:t>. </a:t>
            </a:r>
            <a:r>
              <a:rPr lang="de-DE" dirty="0" err="1"/>
              <a:t>Ya’ni</a:t>
            </a:r>
            <a:r>
              <a:rPr lang="de-DE" dirty="0"/>
              <a:t>, </a:t>
            </a:r>
            <a:r>
              <a:rPr lang="de-DE" dirty="0" err="1"/>
              <a:t>erkin</a:t>
            </a:r>
            <a:r>
              <a:rPr lang="de-DE" dirty="0"/>
              <a:t> </a:t>
            </a:r>
            <a:r>
              <a:rPr lang="de-DE" dirty="0" err="1"/>
              <a:t>elektronlar</a:t>
            </a:r>
            <a:r>
              <a:rPr lang="de-DE" dirty="0"/>
              <a:t> </a:t>
            </a:r>
            <a:r>
              <a:rPr lang="de-DE" dirty="0" err="1"/>
              <a:t>harakati</a:t>
            </a:r>
            <a:r>
              <a:rPr lang="de-DE" dirty="0"/>
              <a:t> </a:t>
            </a:r>
            <a:r>
              <a:rPr lang="de-DE" dirty="0" err="1"/>
              <a:t>elektr</a:t>
            </a:r>
            <a:r>
              <a:rPr lang="de-DE" dirty="0"/>
              <a:t> </a:t>
            </a:r>
            <a:r>
              <a:rPr lang="de-DE" dirty="0" err="1"/>
              <a:t>oqimini</a:t>
            </a:r>
            <a:r>
              <a:rPr lang="de-DE" dirty="0"/>
              <a:t> </a:t>
            </a:r>
            <a:r>
              <a:rPr lang="de-DE" dirty="0" err="1"/>
              <a:t>anglatadi</a:t>
            </a:r>
            <a:r>
              <a:rPr lang="de-DE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80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188030"/>
              </p:ext>
            </p:extLst>
          </p:nvPr>
        </p:nvGraphicFramePr>
        <p:xfrm>
          <a:off x="1115616" y="4221088"/>
          <a:ext cx="6388049" cy="2234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6477"/>
                <a:gridCol w="665779"/>
                <a:gridCol w="635327"/>
                <a:gridCol w="768816"/>
                <a:gridCol w="3411650"/>
              </a:tblGrid>
              <a:tr h="766555"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Kesim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yuzasi</a:t>
                      </a:r>
                      <a:r>
                        <a:rPr lang="en-US" sz="1000" kern="100" dirty="0">
                          <a:effectLst/>
                        </a:rPr>
                        <a:t> (mm )</a:t>
                      </a:r>
                      <a:endParaRPr lang="ru-RU" sz="1000" kern="100" dirty="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</a:rPr>
                        <a:t>Sim </a:t>
                      </a:r>
                      <a:r>
                        <a:rPr lang="en-US" sz="1000" kern="100" dirty="0" err="1">
                          <a:effectLst/>
                        </a:rPr>
                        <a:t>Diametri</a:t>
                      </a:r>
                      <a:endParaRPr lang="ru-RU" sz="1000" kern="100" dirty="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Ichki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simlar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soni</a:t>
                      </a:r>
                      <a:endParaRPr lang="ru-RU" sz="1000" kern="100" dirty="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Qobiqning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tashqi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diametri</a:t>
                      </a:r>
                      <a:endParaRPr lang="ru-RU" sz="1000" kern="100" dirty="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Ruxsat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etilgan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tok</a:t>
                      </a:r>
                      <a:r>
                        <a:rPr lang="en-US" sz="1000" kern="100" dirty="0">
                          <a:effectLst/>
                        </a:rPr>
                        <a:t> (A)</a:t>
                      </a:r>
                      <a:endParaRPr lang="ru-RU" sz="1000" kern="100" dirty="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93801"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0.5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0.32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7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2.2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9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141695"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0.85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0.32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11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2.4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12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141695"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1.25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0.32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16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2.7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15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141695"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2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0.32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26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3.1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20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141695"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3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0.32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41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3.8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27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141695"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5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0.32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65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4.6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37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141695"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8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0.45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50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5.5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47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141695"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15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0.45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84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7.0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59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141695"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20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0.8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41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8.2</a:t>
                      </a:r>
                      <a:endParaRPr lang="ru-RU" sz="1000" kern="10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R="28575"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</a:rPr>
                        <a:t>84</a:t>
                      </a:r>
                      <a:endParaRPr lang="ru-RU" sz="1000" kern="100" dirty="0">
                        <a:effectLst/>
                        <a:latin typeface="Malgun Gothic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465926"/>
            <a:ext cx="849694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de-DE" altLang="ko-K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O’tkazgichlar</a:t>
            </a:r>
            <a:r>
              <a:rPr kumimoji="0" lang="de-DE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de-DE" altLang="ko-K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va</a:t>
            </a:r>
            <a:r>
              <a:rPr kumimoji="0" lang="de-DE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de-DE" altLang="ko-K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izolatorlar</a:t>
            </a:r>
            <a:endParaRPr kumimoji="0" lang="ru-RU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Agar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materiallar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elektrik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tavsiflanadigan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bo’lsa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,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ular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elektrni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yaxshi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o’tkizadigan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o’tkazgichlar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,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o’tkazmaydigan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izolatorlar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va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yarim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o’tkazgichlarga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bo’linadi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,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ular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o’rtasidagi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konfiguratsiya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atom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to’zilishiga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ko’ra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de-DE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belgilanadi</a:t>
            </a:r>
            <a:r>
              <a:rPr kumimoji="0" lang="de-DE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. </a:t>
            </a:r>
            <a:endParaRPr kumimoji="0" lang="ru-RU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O’tkazgich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: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Elektr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tokini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juda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yaxshi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o’tkazuvchi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materiallardir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: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endParaRPr kumimoji="0" lang="ru-RU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	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Aksariyat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materiallarda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elektronlar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erkin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harakat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qila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oladigan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elektronlar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ko’p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bo’lganligi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uchun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o’zidan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elektr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tokini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yaxshi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o’tkazadi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.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Bularga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quyidagilar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kiradi</a:t>
            </a: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: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kumush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ulim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mis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ulim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oltin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ulim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alyumin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ulim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volfram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ulim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ruh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ulim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nikel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ulim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....</a:t>
            </a:r>
            <a:endParaRPr kumimoji="0" lang="ru-RU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Izolator</a:t>
            </a: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Elektr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tokini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yaxshi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Gulim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tkazmaydigan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materiallardir</a:t>
            </a:r>
            <a:endParaRPr kumimoji="0" lang="ru-RU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	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Erkin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elektronlari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juda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kam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va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elektr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tokini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Gulim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tkazishga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qarshiligi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juda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katta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bo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Gulim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lgan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materiallarni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izolatorlar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deyiladi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masalan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keramik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material, shisha,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rezina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plastmassa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yog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Gulim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och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va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boshqalar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.</a:t>
            </a:r>
            <a:endParaRPr kumimoji="0" lang="ru-RU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Yarim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Gulim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tkazgich</a:t>
            </a: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Gulim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tkazgich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yoki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izolator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xususiyatiga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ega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bo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Gulim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lgan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material</a:t>
            </a:r>
            <a:endParaRPr kumimoji="0" lang="ru-RU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		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Bunga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misol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kremniy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(Si),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germaniy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(Ge),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selen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(Se)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va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h.k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Bular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yarim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o’tkazgichlarning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asosiy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xomashyosi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hisoblanadi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Wingdings" pitchFamily="2" charset="2"/>
              </a:rPr>
              <a:t>.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Wingdings" pitchFamily="2" charset="2"/>
              </a:rPr>
              <a:t> </a:t>
            </a:r>
            <a:endParaRPr kumimoji="0" lang="ru-RU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ulim"/>
                <a:cs typeface="Times New Roman" pitchFamily="18" charset="0"/>
                <a:sym typeface="Monotype Sorts"/>
              </a:rPr>
              <a:t>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Avtomobil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elektr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simlariga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kelsak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,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ko’psimli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kabellar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turi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mavjud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bo’lib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,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uning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materiali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asosan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misdan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tashkil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</a:rPr>
              <a:t>topgan</a:t>
            </a: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.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Shnur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qalinligi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elektr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toki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qiymati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, yuk,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uzluksiz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,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harorat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va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hokazo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bilan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aniqlanadi</a:t>
            </a: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.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Uzoqroq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masofaga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elektr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tokini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uzatish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uchun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elektr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simi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qalinroq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bo’lishi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kerak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  <a:sym typeface="Monotype Sorts"/>
              </a:rPr>
              <a:t>.</a:t>
            </a: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Che"/>
                <a:cs typeface="Times New Roman" pitchFamily="18" charset="0"/>
                <a:sym typeface="Monotype Sorts"/>
              </a:rPr>
              <a:t> 				</a:t>
            </a:r>
            <a:endParaRPr kumimoji="0" lang="ru-RU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Monotype Sort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Monotype Sorts"/>
              </a:rPr>
              <a:t>					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Monotype Sorts"/>
              </a:rPr>
              <a:t>Umumiy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Monotype Sorts"/>
              </a:rPr>
              <a:t>texnik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Monotype Sorts"/>
              </a:rPr>
              <a:t>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Monotype Sorts"/>
              </a:rPr>
              <a:t>harakteristikalar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"/>
                <a:cs typeface="Times New Roman" pitchFamily="18" charset="0"/>
                <a:sym typeface="Monotype Sorts"/>
              </a:rPr>
              <a:t>			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" pitchFamily="34" charset="-127"/>
                <a:ea typeface="GulimChe"/>
                <a:cs typeface="Times New Roman" pitchFamily="18" charset="0"/>
                <a:sym typeface="Monotype Sorts"/>
              </a:rPr>
              <a:t>3.1-jadval</a:t>
            </a:r>
            <a:endParaRPr kumimoji="0" lang="ru-RU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Monotype Sort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Gulim"/>
              <a:cs typeface="Times New Roman" pitchFamily="18" charset="0"/>
              <a:sym typeface="Monotype Sorts"/>
            </a:endParaRPr>
          </a:p>
        </p:txBody>
      </p:sp>
    </p:spTree>
    <p:extLst>
      <p:ext uri="{BB962C8B-B14F-4D97-AF65-F5344CB8AC3E}">
        <p14:creationId xmlns:p14="http://schemas.microsoft.com/office/powerpoint/2010/main" val="116090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009531"/>
          </a:xfrm>
        </p:spPr>
        <p:txBody>
          <a:bodyPr>
            <a:noAutofit/>
          </a:bodyPr>
          <a:lstStyle/>
          <a:p>
            <a:r>
              <a:rPr lang="en-US" sz="1200" b="1" dirty="0" err="1"/>
              <a:t>Yarim</a:t>
            </a:r>
            <a:r>
              <a:rPr lang="en-US" sz="1200" b="1" dirty="0"/>
              <a:t> </a:t>
            </a:r>
            <a:r>
              <a:rPr lang="en-US" sz="1200" b="1" dirty="0" err="1"/>
              <a:t>o’tkazgich</a:t>
            </a:r>
            <a:endParaRPr lang="ru-RU" sz="1200" dirty="0"/>
          </a:p>
          <a:p>
            <a:pPr latinLnBrk="1"/>
            <a:r>
              <a:rPr lang="en-US" sz="1200" dirty="0" err="1"/>
              <a:t>Yarim</a:t>
            </a:r>
            <a:r>
              <a:rPr lang="en-US" sz="1200" dirty="0"/>
              <a:t> </a:t>
            </a:r>
            <a:r>
              <a:rPr lang="en-US" sz="1200" dirty="0" err="1"/>
              <a:t>o’tkazgich</a:t>
            </a:r>
            <a:r>
              <a:rPr lang="en-US" sz="1200" dirty="0"/>
              <a:t> </a:t>
            </a:r>
            <a:r>
              <a:rPr lang="en-US" sz="1200" dirty="0" err="1"/>
              <a:t>nima</a:t>
            </a:r>
            <a:r>
              <a:rPr lang="en-US" sz="1200" dirty="0"/>
              <a:t>?</a:t>
            </a:r>
            <a:endParaRPr lang="ru-RU" sz="1200" dirty="0"/>
          </a:p>
          <a:p>
            <a:pPr latinLnBrk="1"/>
            <a:r>
              <a:rPr lang="en-US" sz="1200" dirty="0" err="1"/>
              <a:t>Materiallarda</a:t>
            </a:r>
            <a:r>
              <a:rPr lang="en-US" sz="1200" dirty="0"/>
              <a:t> </a:t>
            </a:r>
            <a:r>
              <a:rPr lang="en-US" sz="1200" dirty="0" err="1"/>
              <a:t>elektr</a:t>
            </a:r>
            <a:r>
              <a:rPr lang="en-US" sz="1200" dirty="0"/>
              <a:t> </a:t>
            </a:r>
            <a:r>
              <a:rPr lang="en-US" sz="1200" dirty="0" err="1"/>
              <a:t>tokini</a:t>
            </a:r>
            <a:r>
              <a:rPr lang="en-US" sz="1200" dirty="0"/>
              <a:t> </a:t>
            </a:r>
            <a:r>
              <a:rPr lang="en-US" sz="1200" dirty="0" err="1"/>
              <a:t>o’zida</a:t>
            </a:r>
            <a:r>
              <a:rPr lang="en-US" sz="1200" dirty="0"/>
              <a:t> </a:t>
            </a:r>
            <a:r>
              <a:rPr lang="en-US" sz="1200" dirty="0" err="1"/>
              <a:t>yaxshi</a:t>
            </a:r>
            <a:r>
              <a:rPr lang="en-US" sz="1200" dirty="0"/>
              <a:t> </a:t>
            </a:r>
            <a:r>
              <a:rPr lang="en-US" sz="1200" dirty="0" err="1"/>
              <a:t>o’tkazadigan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juda</a:t>
            </a:r>
            <a:r>
              <a:rPr lang="en-US" sz="1200" dirty="0"/>
              <a:t> </a:t>
            </a:r>
            <a:r>
              <a:rPr lang="en-US" sz="1200" dirty="0" err="1"/>
              <a:t>qiyin</a:t>
            </a:r>
            <a:r>
              <a:rPr lang="en-US" sz="1200" dirty="0"/>
              <a:t> </a:t>
            </a:r>
            <a:r>
              <a:rPr lang="en-US" sz="1200" dirty="0" err="1"/>
              <a:t>o’tkazadigan</a:t>
            </a:r>
            <a:r>
              <a:rPr lang="en-US" sz="1200" dirty="0"/>
              <a:t> </a:t>
            </a:r>
            <a:r>
              <a:rPr lang="en-US" sz="1200" dirty="0" err="1"/>
              <a:t>xususiyatlar</a:t>
            </a:r>
            <a:r>
              <a:rPr lang="en-US" sz="1200" dirty="0"/>
              <a:t> </a:t>
            </a:r>
            <a:r>
              <a:rPr lang="en-US" sz="1200" dirty="0" err="1"/>
              <a:t>mavjud</a:t>
            </a:r>
            <a:r>
              <a:rPr lang="en-US" sz="1200" dirty="0"/>
              <a:t>. </a:t>
            </a:r>
            <a:r>
              <a:rPr lang="en-US" sz="1200" dirty="0" err="1"/>
              <a:t>Yarim</a:t>
            </a:r>
            <a:r>
              <a:rPr lang="en-US" sz="1200" dirty="0"/>
              <a:t> </a:t>
            </a:r>
            <a:r>
              <a:rPr lang="en-US" sz="1200" dirty="0" err="1"/>
              <a:t>o’tkazgichlar</a:t>
            </a:r>
            <a:r>
              <a:rPr lang="en-US" sz="1200" dirty="0"/>
              <a:t> </a:t>
            </a:r>
            <a:r>
              <a:rPr lang="en-US" sz="1200" dirty="0" err="1"/>
              <a:t>o’tkazgichlar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izolatorlar</a:t>
            </a:r>
            <a:r>
              <a:rPr lang="en-US" sz="1200" dirty="0"/>
              <a:t> </a:t>
            </a:r>
            <a:r>
              <a:rPr lang="en-US" sz="1200" dirty="0" err="1"/>
              <a:t>o’rtasidagi</a:t>
            </a:r>
            <a:r>
              <a:rPr lang="en-US" sz="1200" dirty="0"/>
              <a:t> material </a:t>
            </a:r>
            <a:r>
              <a:rPr lang="en-US" sz="1200" dirty="0" err="1"/>
              <a:t>hisoblanadi</a:t>
            </a:r>
            <a:r>
              <a:rPr lang="en-US" sz="1200" dirty="0"/>
              <a:t>. </a:t>
            </a:r>
            <a:r>
              <a:rPr lang="en-US" sz="1200" dirty="0" err="1"/>
              <a:t>Ya’ni</a:t>
            </a:r>
            <a:r>
              <a:rPr lang="en-US" sz="1200" dirty="0"/>
              <a:t>, </a:t>
            </a:r>
            <a:r>
              <a:rPr lang="en-US" sz="1200" dirty="0" err="1"/>
              <a:t>elektr</a:t>
            </a:r>
            <a:r>
              <a:rPr lang="en-US" sz="1200" dirty="0"/>
              <a:t> </a:t>
            </a:r>
            <a:r>
              <a:rPr lang="en-US" sz="1200" dirty="0" err="1"/>
              <a:t>toki</a:t>
            </a:r>
            <a:r>
              <a:rPr lang="en-US" sz="1200" dirty="0"/>
              <a:t> </a:t>
            </a:r>
            <a:r>
              <a:rPr lang="en-US" sz="1200" dirty="0" err="1"/>
              <a:t>oqimi</a:t>
            </a:r>
            <a:r>
              <a:rPr lang="en-US" sz="1200" dirty="0"/>
              <a:t> </a:t>
            </a:r>
            <a:r>
              <a:rPr lang="en-US" sz="1200" dirty="0" err="1"/>
              <a:t>yengil</a:t>
            </a:r>
            <a:r>
              <a:rPr lang="en-US" sz="1200" dirty="0"/>
              <a:t> </a:t>
            </a:r>
            <a:r>
              <a:rPr lang="en-US" sz="1200" dirty="0" err="1"/>
              <a:t>o’tadi</a:t>
            </a:r>
            <a:r>
              <a:rPr lang="en-US" sz="1200" dirty="0"/>
              <a:t>, isolator </a:t>
            </a:r>
            <a:r>
              <a:rPr lang="en-US" sz="1200" dirty="0" err="1"/>
              <a:t>kabi</a:t>
            </a:r>
            <a:r>
              <a:rPr lang="en-US" sz="1200" dirty="0"/>
              <a:t> </a:t>
            </a:r>
            <a:r>
              <a:rPr lang="en-US" sz="1200" dirty="0" err="1"/>
              <a:t>qiyin</a:t>
            </a:r>
            <a:r>
              <a:rPr lang="en-US" sz="1200" dirty="0"/>
              <a:t> </a:t>
            </a:r>
            <a:r>
              <a:rPr lang="en-US" sz="1200" dirty="0" err="1"/>
              <a:t>emas</a:t>
            </a:r>
            <a:r>
              <a:rPr lang="en-US" sz="1200" dirty="0"/>
              <a:t>. </a:t>
            </a:r>
            <a:r>
              <a:rPr lang="en-US" sz="1200" dirty="0" err="1"/>
              <a:t>Yarim</a:t>
            </a:r>
            <a:r>
              <a:rPr lang="en-US" sz="1200" dirty="0"/>
              <a:t> </a:t>
            </a:r>
            <a:r>
              <a:rPr lang="en-US" sz="1200" dirty="0" err="1"/>
              <a:t>o’tkazgich</a:t>
            </a:r>
            <a:r>
              <a:rPr lang="en-US" sz="1200" dirty="0"/>
              <a:t> </a:t>
            </a:r>
            <a:r>
              <a:rPr lang="en-US" sz="1200" dirty="0" err="1"/>
              <a:t>elektr</a:t>
            </a:r>
            <a:r>
              <a:rPr lang="en-US" sz="1200" dirty="0"/>
              <a:t> </a:t>
            </a:r>
            <a:r>
              <a:rPr lang="en-US" sz="1200" dirty="0" err="1"/>
              <a:t>xususiyatiga</a:t>
            </a:r>
            <a:r>
              <a:rPr lang="en-US" sz="1200" dirty="0"/>
              <a:t> </a:t>
            </a:r>
            <a:r>
              <a:rPr lang="en-US" sz="1200" dirty="0" err="1"/>
              <a:t>ega</a:t>
            </a:r>
            <a:r>
              <a:rPr lang="en-US" sz="1200" dirty="0"/>
              <a:t> material </a:t>
            </a:r>
            <a:r>
              <a:rPr lang="en-US" sz="1200" dirty="0" err="1"/>
              <a:t>hisoblanadi</a:t>
            </a:r>
            <a:r>
              <a:rPr lang="en-US" sz="1200" dirty="0"/>
              <a:t>. </a:t>
            </a:r>
            <a:r>
              <a:rPr lang="en-US" sz="1200" dirty="0" err="1"/>
              <a:t>Shunday</a:t>
            </a:r>
            <a:r>
              <a:rPr lang="en-US" sz="1200" dirty="0"/>
              <a:t> </a:t>
            </a:r>
            <a:r>
              <a:rPr lang="en-US" sz="1200" dirty="0" err="1"/>
              <a:t>qilib</a:t>
            </a:r>
            <a:r>
              <a:rPr lang="en-US" sz="1200" dirty="0"/>
              <a:t>, </a:t>
            </a:r>
            <a:r>
              <a:rPr lang="en-US" sz="1200" dirty="0" err="1"/>
              <a:t>Yarim</a:t>
            </a:r>
            <a:r>
              <a:rPr lang="en-US" sz="1200" dirty="0"/>
              <a:t> </a:t>
            </a:r>
            <a:r>
              <a:rPr lang="en-US" sz="1200" dirty="0" err="1"/>
              <a:t>o’tkazgichlar</a:t>
            </a:r>
            <a:r>
              <a:rPr lang="en-US" sz="1200" dirty="0"/>
              <a:t> </a:t>
            </a:r>
            <a:r>
              <a:rPr lang="en-US" sz="1200" dirty="0" err="1"/>
              <a:t>o’tkazgichlar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izolatorlar</a:t>
            </a:r>
            <a:r>
              <a:rPr lang="en-US" sz="1200" dirty="0"/>
              <a:t> </a:t>
            </a:r>
            <a:r>
              <a:rPr lang="en-US" sz="1200" dirty="0" err="1"/>
              <a:t>o’rtasidagi</a:t>
            </a:r>
            <a:r>
              <a:rPr lang="en-US" sz="1200" dirty="0"/>
              <a:t> medial </a:t>
            </a:r>
            <a:r>
              <a:rPr lang="en-US" sz="1200" dirty="0" err="1"/>
              <a:t>turli</a:t>
            </a:r>
            <a:r>
              <a:rPr lang="en-US" sz="1200" dirty="0"/>
              <a:t> material </a:t>
            </a:r>
            <a:r>
              <a:rPr lang="en-US" sz="1200" dirty="0" err="1"/>
              <a:t>hisoblanadi</a:t>
            </a:r>
            <a:r>
              <a:rPr lang="en-US" sz="1200" dirty="0"/>
              <a:t>. </a:t>
            </a:r>
            <a:endParaRPr lang="ru-RU" sz="1200" dirty="0"/>
          </a:p>
          <a:p>
            <a:pPr latinLnBrk="1"/>
            <a:r>
              <a:rPr lang="en-US" sz="1200" dirty="0"/>
              <a:t> </a:t>
            </a:r>
            <a:endParaRPr lang="ru-RU" sz="1200" dirty="0"/>
          </a:p>
          <a:p>
            <a:pPr latinLnBrk="1"/>
            <a:r>
              <a:rPr lang="en-US" sz="1200" b="1" dirty="0"/>
              <a:t> </a:t>
            </a:r>
            <a:endParaRPr lang="ru-RU" sz="1200" dirty="0"/>
          </a:p>
          <a:p>
            <a:pPr latinLnBrk="1"/>
            <a:r>
              <a:rPr lang="en-US" sz="1200" b="1" dirty="0"/>
              <a:t> </a:t>
            </a:r>
            <a:endParaRPr lang="ru-RU" sz="1200" dirty="0"/>
          </a:p>
          <a:p>
            <a:pPr latinLnBrk="1"/>
            <a:r>
              <a:rPr lang="en-US" sz="1200" b="1" dirty="0"/>
              <a:t> </a:t>
            </a:r>
            <a:endParaRPr lang="ru-RU" sz="1200" dirty="0"/>
          </a:p>
          <a:p>
            <a:pPr latinLnBrk="1"/>
            <a:r>
              <a:rPr lang="en-US" sz="1200" b="1" dirty="0"/>
              <a:t> </a:t>
            </a:r>
            <a:endParaRPr lang="ru-RU" sz="1200" dirty="0"/>
          </a:p>
          <a:p>
            <a:pPr latinLnBrk="1"/>
            <a:r>
              <a:rPr lang="en-US" sz="1200" b="1" dirty="0"/>
              <a:t> </a:t>
            </a:r>
            <a:endParaRPr lang="ru-RU" sz="1200" dirty="0"/>
          </a:p>
          <a:p>
            <a:pPr latinLnBrk="1"/>
            <a:r>
              <a:rPr lang="en-US" sz="1200" b="1" dirty="0"/>
              <a:t> </a:t>
            </a:r>
            <a:endParaRPr lang="ru-RU" sz="1200" dirty="0"/>
          </a:p>
          <a:p>
            <a:pPr latinLnBrk="1"/>
            <a:r>
              <a:rPr lang="en-US" sz="1200" b="1" dirty="0"/>
              <a:t> </a:t>
            </a:r>
            <a:endParaRPr lang="ru-RU" sz="1200" dirty="0"/>
          </a:p>
          <a:p>
            <a:pPr latinLnBrk="1"/>
            <a:r>
              <a:rPr lang="en-US" sz="1200" b="1" dirty="0"/>
              <a:t> </a:t>
            </a:r>
            <a:endParaRPr lang="ru-RU" sz="1200" dirty="0"/>
          </a:p>
          <a:p>
            <a:pPr latinLnBrk="1"/>
            <a:r>
              <a:rPr lang="en-US" sz="1200" b="1" dirty="0"/>
              <a:t> </a:t>
            </a:r>
            <a:endParaRPr lang="ru-RU" sz="1200" dirty="0"/>
          </a:p>
          <a:p>
            <a:pPr latinLnBrk="1"/>
            <a:r>
              <a:rPr lang="en-US" sz="1200" b="1" dirty="0"/>
              <a:t> </a:t>
            </a:r>
            <a:endParaRPr lang="ru-RU" sz="1200" dirty="0"/>
          </a:p>
          <a:p>
            <a:pPr latinLnBrk="1"/>
            <a:r>
              <a:rPr lang="en-US" sz="1200" b="1" dirty="0"/>
              <a:t> </a:t>
            </a:r>
            <a:r>
              <a:rPr lang="en-US" sz="1200" i="1" dirty="0"/>
              <a:t> </a:t>
            </a:r>
            <a:endParaRPr lang="ru-RU" sz="1200" dirty="0"/>
          </a:p>
          <a:p>
            <a:pPr latinLnBrk="1"/>
            <a:r>
              <a:rPr lang="en-US" sz="1200" i="1" dirty="0"/>
              <a:t> </a:t>
            </a:r>
            <a:endParaRPr lang="ru-RU" sz="1200" dirty="0"/>
          </a:p>
          <a:p>
            <a:pPr latinLnBrk="1"/>
            <a:r>
              <a:rPr lang="ru-RU" sz="1200" dirty="0"/>
              <a:t/>
            </a:r>
            <a:br>
              <a:rPr lang="ru-RU" sz="1200" dirty="0"/>
            </a:br>
            <a:r>
              <a:rPr lang="en-US" sz="1200" i="1" dirty="0"/>
              <a:t>3.3-rasm. </a:t>
            </a:r>
            <a:r>
              <a:rPr lang="en-US" sz="1200" i="1" dirty="0" err="1"/>
              <a:t>Yarim</a:t>
            </a:r>
            <a:r>
              <a:rPr lang="en-US" sz="1200" i="1" dirty="0"/>
              <a:t> </a:t>
            </a:r>
            <a:r>
              <a:rPr lang="en-US" sz="1200" i="1" dirty="0" err="1"/>
              <a:t>o’tkazgichlar</a:t>
            </a:r>
            <a:endParaRPr lang="ru-RU" sz="1200" dirty="0"/>
          </a:p>
          <a:p>
            <a:pPr latinLnBrk="1"/>
            <a:r>
              <a:rPr lang="en-US" sz="1200" dirty="0"/>
              <a:t> </a:t>
            </a:r>
            <a:endParaRPr lang="ru-RU" sz="1200" dirty="0"/>
          </a:p>
          <a:p>
            <a:pPr latinLnBrk="1"/>
            <a:r>
              <a:rPr lang="en-US" sz="1200" dirty="0" err="1"/>
              <a:t>Yarim</a:t>
            </a:r>
            <a:r>
              <a:rPr lang="en-US" sz="1200" dirty="0"/>
              <a:t> </a:t>
            </a:r>
            <a:r>
              <a:rPr lang="en-US" sz="1200" dirty="0" err="1"/>
              <a:t>o’tkazgich</a:t>
            </a:r>
            <a:r>
              <a:rPr lang="en-US" sz="1200" dirty="0"/>
              <a:t> </a:t>
            </a:r>
            <a:r>
              <a:rPr lang="en-US" sz="1200" dirty="0" err="1"/>
              <a:t>materiali</a:t>
            </a:r>
            <a:endParaRPr lang="ru-RU" sz="1200" dirty="0"/>
          </a:p>
          <a:p>
            <a:pPr latinLnBrk="1"/>
            <a:r>
              <a:rPr lang="en-US" sz="1200" dirty="0" err="1"/>
              <a:t>Muayyan</a:t>
            </a:r>
            <a:r>
              <a:rPr lang="en-US" sz="1200" dirty="0"/>
              <a:t> </a:t>
            </a:r>
            <a:r>
              <a:rPr lang="en-US" sz="1200" dirty="0" err="1"/>
              <a:t>qarshilik</a:t>
            </a:r>
            <a:r>
              <a:rPr lang="en-US" sz="1200" dirty="0"/>
              <a:t> </a:t>
            </a:r>
            <a:r>
              <a:rPr lang="en-US" sz="1200" dirty="0" err="1"/>
              <a:t>sifatida</a:t>
            </a:r>
            <a:r>
              <a:rPr lang="en-US" sz="1200" dirty="0"/>
              <a:t> </a:t>
            </a:r>
            <a:r>
              <a:rPr lang="en-US" sz="1200" dirty="0" err="1"/>
              <a:t>mis</a:t>
            </a:r>
            <a:r>
              <a:rPr lang="en-US" sz="1200" dirty="0"/>
              <a:t> </a:t>
            </a:r>
            <a:r>
              <a:rPr lang="en-US" sz="1200" dirty="0" err="1"/>
              <a:t>ishlatiladi</a:t>
            </a:r>
            <a:r>
              <a:rPr lang="en-US" sz="1200" dirty="0"/>
              <a:t>, </a:t>
            </a:r>
            <a:r>
              <a:rPr lang="en-US" sz="1200" dirty="0" err="1"/>
              <a:t>chunki</a:t>
            </a:r>
            <a:r>
              <a:rPr lang="en-US" sz="1200" dirty="0"/>
              <a:t> u </a:t>
            </a:r>
            <a:r>
              <a:rPr lang="en-US" sz="1200" dirty="0" err="1"/>
              <a:t>elektr</a:t>
            </a:r>
            <a:r>
              <a:rPr lang="en-US" sz="1200" dirty="0"/>
              <a:t> </a:t>
            </a:r>
            <a:r>
              <a:rPr lang="en-US" sz="1200" dirty="0" err="1"/>
              <a:t>tokini</a:t>
            </a:r>
            <a:r>
              <a:rPr lang="en-US" sz="1200" dirty="0"/>
              <a:t> </a:t>
            </a:r>
            <a:r>
              <a:rPr lang="en-US" sz="1200" dirty="0" err="1"/>
              <a:t>yaxshi</a:t>
            </a:r>
            <a:r>
              <a:rPr lang="en-US" sz="1200" dirty="0"/>
              <a:t> </a:t>
            </a:r>
            <a:r>
              <a:rPr lang="en-US" sz="1200" dirty="0" err="1"/>
              <a:t>o’tkazuvchi</a:t>
            </a:r>
            <a:r>
              <a:rPr lang="en-US" sz="1200" dirty="0"/>
              <a:t> </a:t>
            </a:r>
            <a:r>
              <a:rPr lang="en-US" sz="1200" dirty="0" err="1"/>
              <a:t>hisoblanadi</a:t>
            </a:r>
            <a:r>
              <a:rPr lang="en-US" sz="1200" dirty="0"/>
              <a:t>, </a:t>
            </a:r>
            <a:r>
              <a:rPr lang="en-US" sz="1200" dirty="0" err="1"/>
              <a:t>uning</a:t>
            </a:r>
            <a:r>
              <a:rPr lang="en-US" sz="1200" dirty="0"/>
              <a:t> </a:t>
            </a:r>
            <a:r>
              <a:rPr lang="en-US" sz="1200" dirty="0" err="1"/>
              <a:t>o’ziga</a:t>
            </a:r>
            <a:r>
              <a:rPr lang="en-US" sz="1200" dirty="0"/>
              <a:t> </a:t>
            </a:r>
            <a:r>
              <a:rPr lang="en-US" sz="1200" dirty="0" err="1"/>
              <a:t>xos</a:t>
            </a:r>
            <a:r>
              <a:rPr lang="en-US" sz="1200" dirty="0"/>
              <a:t> </a:t>
            </a:r>
            <a:r>
              <a:rPr lang="en-US" sz="1200" dirty="0" err="1"/>
              <a:t>muayyan</a:t>
            </a:r>
            <a:r>
              <a:rPr lang="en-US" sz="1200" dirty="0"/>
              <a:t> </a:t>
            </a:r>
            <a:r>
              <a:rPr lang="en-US" sz="1200" dirty="0" err="1"/>
              <a:t>qarshiligi</a:t>
            </a:r>
            <a:r>
              <a:rPr lang="en-US" sz="1200" dirty="0"/>
              <a:t> 10</a:t>
            </a:r>
            <a:r>
              <a:rPr lang="en-US" sz="1200" baseline="30000" dirty="0"/>
              <a:t>-6 </a:t>
            </a:r>
            <a:r>
              <a:rPr lang="en-US" sz="1200" dirty="0"/>
              <a:t>Ωcm, </a:t>
            </a:r>
            <a:r>
              <a:rPr lang="en-US" sz="1200" dirty="0" err="1"/>
              <a:t>qarshilik</a:t>
            </a:r>
            <a:r>
              <a:rPr lang="en-US" sz="1200" dirty="0"/>
              <a:t> </a:t>
            </a:r>
            <a:r>
              <a:rPr lang="en-US" sz="1200" dirty="0" err="1"/>
              <a:t>sifatida</a:t>
            </a:r>
            <a:r>
              <a:rPr lang="en-US" sz="1200" dirty="0"/>
              <a:t> Ni-Cr ham </a:t>
            </a:r>
            <a:r>
              <a:rPr lang="en-US" sz="1200" dirty="0" err="1"/>
              <a:t>ishlatiladi</a:t>
            </a:r>
            <a:r>
              <a:rPr lang="en-US" sz="1200" dirty="0"/>
              <a:t>, </a:t>
            </a:r>
            <a:r>
              <a:rPr lang="en-US" sz="1200" dirty="0" err="1"/>
              <a:t>uning</a:t>
            </a:r>
            <a:r>
              <a:rPr lang="en-US" sz="1200" dirty="0"/>
              <a:t> </a:t>
            </a:r>
            <a:r>
              <a:rPr lang="en-US" sz="1200" dirty="0" err="1"/>
              <a:t>o’ziga</a:t>
            </a:r>
            <a:r>
              <a:rPr lang="en-US" sz="1200" dirty="0"/>
              <a:t> </a:t>
            </a:r>
            <a:r>
              <a:rPr lang="en-US" sz="1200" dirty="0" err="1"/>
              <a:t>xos</a:t>
            </a:r>
            <a:r>
              <a:rPr lang="en-US" sz="1200" dirty="0"/>
              <a:t> </a:t>
            </a:r>
            <a:r>
              <a:rPr lang="en-US" sz="1200" dirty="0" err="1"/>
              <a:t>muayyan</a:t>
            </a:r>
            <a:r>
              <a:rPr lang="en-US" sz="1200" dirty="0"/>
              <a:t> </a:t>
            </a:r>
            <a:r>
              <a:rPr lang="en-US" sz="1200" dirty="0" err="1"/>
              <a:t>qarshiligi</a:t>
            </a:r>
            <a:r>
              <a:rPr lang="en-US" sz="1200" dirty="0"/>
              <a:t> 10</a:t>
            </a:r>
            <a:r>
              <a:rPr lang="en-US" sz="1200" baseline="30000" dirty="0"/>
              <a:t>-4</a:t>
            </a:r>
            <a:r>
              <a:rPr lang="en-US" sz="1200" dirty="0"/>
              <a:t> Ωcm, </a:t>
            </a:r>
            <a:r>
              <a:rPr lang="en-US" sz="1200" dirty="0" err="1"/>
              <a:t>bu</a:t>
            </a:r>
            <a:r>
              <a:rPr lang="en-US" sz="1200" dirty="0"/>
              <a:t> </a:t>
            </a:r>
            <a:r>
              <a:rPr lang="en-US" sz="1200" dirty="0" err="1"/>
              <a:t>materiallar</a:t>
            </a:r>
            <a:r>
              <a:rPr lang="en-US" sz="1200" dirty="0"/>
              <a:t> </a:t>
            </a:r>
            <a:r>
              <a:rPr lang="en-US" sz="1200" dirty="0" err="1"/>
              <a:t>elektrni</a:t>
            </a:r>
            <a:r>
              <a:rPr lang="en-US" sz="1200" dirty="0"/>
              <a:t> </a:t>
            </a:r>
            <a:r>
              <a:rPr lang="en-US" sz="1200" dirty="0" err="1"/>
              <a:t>yaxshi</a:t>
            </a:r>
            <a:r>
              <a:rPr lang="en-US" sz="1200" dirty="0"/>
              <a:t> </a:t>
            </a:r>
            <a:r>
              <a:rPr lang="en-US" sz="1200" dirty="0" err="1"/>
              <a:t>o’tkazuvchi</a:t>
            </a:r>
            <a:r>
              <a:rPr lang="en-US" sz="1200" dirty="0"/>
              <a:t> </a:t>
            </a:r>
            <a:r>
              <a:rPr lang="en-US" sz="1200" dirty="0" err="1"/>
              <a:t>hisoblanadi</a:t>
            </a:r>
            <a:r>
              <a:rPr lang="en-US" sz="1200" b="1" dirty="0"/>
              <a:t>.</a:t>
            </a:r>
            <a:r>
              <a:rPr lang="en-US" sz="1200" dirty="0"/>
              <a:t> </a:t>
            </a:r>
            <a:r>
              <a:rPr lang="en-US" sz="1200" dirty="0" err="1"/>
              <a:t>Muayyan</a:t>
            </a:r>
            <a:r>
              <a:rPr lang="en-US" sz="1200" dirty="0"/>
              <a:t> </a:t>
            </a:r>
            <a:r>
              <a:rPr lang="en-US" sz="1200" dirty="0" err="1"/>
              <a:t>qarshilik</a:t>
            </a:r>
            <a:r>
              <a:rPr lang="en-US" sz="1200" dirty="0"/>
              <a:t> 10</a:t>
            </a:r>
            <a:r>
              <a:rPr lang="en-US" sz="1200" baseline="30000" dirty="0"/>
              <a:t>10</a:t>
            </a:r>
            <a:r>
              <a:rPr lang="en-US" sz="1200" dirty="0"/>
              <a:t> Ωcm </a:t>
            </a:r>
            <a:r>
              <a:rPr lang="en-US" sz="1200" dirty="0" err="1"/>
              <a:t>bo’lsa</a:t>
            </a:r>
            <a:r>
              <a:rPr lang="en-US" sz="1200" dirty="0"/>
              <a:t>, </a:t>
            </a:r>
            <a:r>
              <a:rPr lang="en-US" sz="1200" dirty="0" err="1"/>
              <a:t>elektr</a:t>
            </a:r>
            <a:r>
              <a:rPr lang="en-US" sz="1200" dirty="0"/>
              <a:t> </a:t>
            </a:r>
            <a:r>
              <a:rPr lang="en-US" sz="1200" dirty="0" err="1"/>
              <a:t>kam</a:t>
            </a:r>
            <a:r>
              <a:rPr lang="en-US" sz="1200" dirty="0"/>
              <a:t> </a:t>
            </a:r>
            <a:r>
              <a:rPr lang="en-US" sz="1200" dirty="0" err="1"/>
              <a:t>o’tkazadi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bu</a:t>
            </a:r>
            <a:r>
              <a:rPr lang="en-US" sz="1200" dirty="0"/>
              <a:t> material </a:t>
            </a:r>
            <a:r>
              <a:rPr lang="en-US" sz="1200" dirty="0" err="1"/>
              <a:t>izolator</a:t>
            </a:r>
            <a:r>
              <a:rPr lang="en-US" sz="1200" dirty="0"/>
              <a:t> </a:t>
            </a:r>
            <a:r>
              <a:rPr lang="en-US" sz="1200" dirty="0" err="1"/>
              <a:t>sifatida</a:t>
            </a:r>
            <a:r>
              <a:rPr lang="en-US" sz="1200" dirty="0"/>
              <a:t> </a:t>
            </a:r>
            <a:r>
              <a:rPr lang="en-US" sz="1200" dirty="0" err="1"/>
              <a:t>foydalaniladi</a:t>
            </a:r>
            <a:r>
              <a:rPr lang="en-US" sz="1200" dirty="0"/>
              <a:t>. </a:t>
            </a:r>
            <a:r>
              <a:rPr lang="en-US" sz="1200" dirty="0" err="1"/>
              <a:t>Bunday</a:t>
            </a:r>
            <a:r>
              <a:rPr lang="en-US" sz="1200" dirty="0"/>
              <a:t> material </a:t>
            </a:r>
            <a:r>
              <a:rPr lang="en-US" sz="1200" dirty="0" err="1"/>
              <a:t>o’tkazgich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izolatorga</a:t>
            </a:r>
            <a:r>
              <a:rPr lang="en-US" sz="1200" dirty="0"/>
              <a:t> </a:t>
            </a:r>
            <a:r>
              <a:rPr lang="en-US" sz="1200" dirty="0" err="1"/>
              <a:t>tegishli</a:t>
            </a:r>
            <a:r>
              <a:rPr lang="en-US" sz="1200" dirty="0"/>
              <a:t> </a:t>
            </a:r>
            <a:r>
              <a:rPr lang="en-US" sz="1200" dirty="0" err="1"/>
              <a:t>emas</a:t>
            </a:r>
            <a:r>
              <a:rPr lang="en-US" sz="1200" dirty="0"/>
              <a:t>, </a:t>
            </a:r>
            <a:r>
              <a:rPr lang="en-US" sz="1200" dirty="0" err="1"/>
              <a:t>bu</a:t>
            </a:r>
            <a:r>
              <a:rPr lang="en-US" sz="1200" dirty="0"/>
              <a:t> </a:t>
            </a:r>
            <a:r>
              <a:rPr lang="en-US" sz="1200" dirty="0" err="1"/>
              <a:t>materiallar</a:t>
            </a:r>
            <a:r>
              <a:rPr lang="en-US" sz="1200" dirty="0"/>
              <a:t> </a:t>
            </a:r>
            <a:r>
              <a:rPr lang="en-US" sz="1200" dirty="0" err="1"/>
              <a:t>Yarim</a:t>
            </a:r>
            <a:r>
              <a:rPr lang="en-US" sz="1200" dirty="0"/>
              <a:t> </a:t>
            </a:r>
            <a:r>
              <a:rPr lang="en-US" sz="1200" dirty="0" err="1"/>
              <a:t>o’tkazgichlar</a:t>
            </a:r>
            <a:r>
              <a:rPr lang="en-US" sz="1200" dirty="0"/>
              <a:t> </a:t>
            </a:r>
            <a:r>
              <a:rPr lang="en-US" sz="1200" dirty="0" err="1"/>
              <a:t>deyiladi</a:t>
            </a:r>
            <a:r>
              <a:rPr lang="en-US" sz="1200" dirty="0"/>
              <a:t>, </a:t>
            </a:r>
            <a:r>
              <a:rPr lang="en-US" sz="1200" dirty="0" err="1"/>
              <a:t>hamda</a:t>
            </a:r>
            <a:r>
              <a:rPr lang="en-US" sz="1200" dirty="0"/>
              <a:t> </a:t>
            </a:r>
            <a:r>
              <a:rPr lang="en-US" sz="1200" dirty="0" err="1"/>
              <a:t>germaniy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kremniydan</a:t>
            </a:r>
            <a:r>
              <a:rPr lang="en-US" sz="1200" dirty="0"/>
              <a:t> </a:t>
            </a:r>
            <a:r>
              <a:rPr lang="en-US" sz="1200" dirty="0" err="1"/>
              <a:t>diod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tranzistorlar</a:t>
            </a:r>
            <a:r>
              <a:rPr lang="en-US" sz="1200" dirty="0"/>
              <a:t> </a:t>
            </a:r>
            <a:r>
              <a:rPr lang="en-US" sz="1200" dirty="0" err="1"/>
              <a:t>ishlab</a:t>
            </a:r>
            <a:r>
              <a:rPr lang="en-US" sz="1200" dirty="0"/>
              <a:t> </a:t>
            </a:r>
            <a:r>
              <a:rPr lang="en-US" sz="1200" dirty="0" err="1"/>
              <a:t>chiqarishda</a:t>
            </a:r>
            <a:r>
              <a:rPr lang="en-US" sz="1200" dirty="0"/>
              <a:t> </a:t>
            </a:r>
            <a:r>
              <a:rPr lang="en-US" sz="1200" dirty="0" err="1"/>
              <a:t>qo’llaniladi</a:t>
            </a:r>
            <a:r>
              <a:rPr lang="en-US" sz="1200" dirty="0"/>
              <a:t>.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4" name="Рисунок 3" descr="광전자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>
            <a:fillRect/>
          </a:stretch>
        </p:blipFill>
        <p:spPr bwMode="auto">
          <a:xfrm>
            <a:off x="467544" y="1196752"/>
            <a:ext cx="2455545" cy="175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io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76887"/>
            <a:ext cx="1993265" cy="195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트렌지스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r="29099" b="15152"/>
          <a:stretch>
            <a:fillRect/>
          </a:stretch>
        </p:blipFill>
        <p:spPr bwMode="auto">
          <a:xfrm>
            <a:off x="6876256" y="1577092"/>
            <a:ext cx="1059557" cy="2139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53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6632"/>
            <a:ext cx="8651304" cy="6009531"/>
          </a:xfrm>
        </p:spPr>
        <p:txBody>
          <a:bodyPr>
            <a:normAutofit/>
          </a:bodyPr>
          <a:lstStyle/>
          <a:p>
            <a:pPr latinLnBrk="1"/>
            <a:r>
              <a:rPr lang="en-US" sz="1500" b="1" dirty="0" err="1"/>
              <a:t>Avtomobillarda</a:t>
            </a:r>
            <a:r>
              <a:rPr lang="en-US" sz="1500" b="1" dirty="0"/>
              <a:t> </a:t>
            </a:r>
            <a:r>
              <a:rPr lang="en-US" sz="1500" b="1" dirty="0" err="1"/>
              <a:t>qo’llaniladigan</a:t>
            </a:r>
            <a:r>
              <a:rPr lang="en-US" sz="1500" b="1" dirty="0"/>
              <a:t> </a:t>
            </a:r>
            <a:r>
              <a:rPr lang="en-US" sz="1500" b="1" dirty="0" err="1"/>
              <a:t>diodlarga</a:t>
            </a:r>
            <a:r>
              <a:rPr lang="en-US" sz="1500" b="1" dirty="0"/>
              <a:t> </a:t>
            </a:r>
            <a:r>
              <a:rPr lang="en-US" sz="1500" b="1" dirty="0" err="1"/>
              <a:t>misol</a:t>
            </a:r>
            <a:endParaRPr lang="ru-RU" sz="1500" dirty="0"/>
          </a:p>
          <a:p>
            <a:pPr latinLnBrk="1"/>
            <a:r>
              <a:rPr lang="en-US" sz="1500" dirty="0"/>
              <a:t> </a:t>
            </a:r>
            <a:r>
              <a:rPr lang="ko-KR" altLang="en-US" sz="1500" dirty="0"/>
              <a:t>◐ </a:t>
            </a:r>
            <a:r>
              <a:rPr lang="en-US" sz="1500" dirty="0" err="1"/>
              <a:t>O’zgaruvchan</a:t>
            </a:r>
            <a:r>
              <a:rPr lang="en-US" sz="1500" dirty="0"/>
              <a:t> </a:t>
            </a:r>
            <a:r>
              <a:rPr lang="en-US" sz="1500" dirty="0" err="1"/>
              <a:t>tok</a:t>
            </a:r>
            <a:r>
              <a:rPr lang="en-US" sz="1500" dirty="0"/>
              <a:t> </a:t>
            </a:r>
            <a:r>
              <a:rPr lang="en-US" sz="1500" dirty="0" err="1"/>
              <a:t>generatori</a:t>
            </a:r>
            <a:r>
              <a:rPr lang="en-US" sz="1500" dirty="0"/>
              <a:t> </a:t>
            </a:r>
            <a:r>
              <a:rPr lang="en-US" sz="1500" dirty="0" err="1"/>
              <a:t>to’g’rilagichi</a:t>
            </a:r>
            <a:r>
              <a:rPr lang="en-US" sz="1500" dirty="0"/>
              <a:t> </a:t>
            </a:r>
            <a:endParaRPr lang="ru-RU" sz="1500" dirty="0"/>
          </a:p>
          <a:p>
            <a:pPr latinLnBrk="1"/>
            <a:r>
              <a:rPr lang="en-US" sz="1500" dirty="0"/>
              <a:t> Stator </a:t>
            </a:r>
            <a:r>
              <a:rPr lang="en-US" sz="1500" dirty="0" err="1"/>
              <a:t>g’altagida</a:t>
            </a:r>
            <a:r>
              <a:rPr lang="en-US" sz="1500" dirty="0"/>
              <a:t> </a:t>
            </a:r>
            <a:r>
              <a:rPr lang="en-US" sz="1500" dirty="0" err="1"/>
              <a:t>hosil</a:t>
            </a:r>
            <a:r>
              <a:rPr lang="en-US" sz="1500" dirty="0"/>
              <a:t> </a:t>
            </a:r>
            <a:r>
              <a:rPr lang="en-US" sz="1500" dirty="0" err="1"/>
              <a:t>qilingan</a:t>
            </a:r>
            <a:r>
              <a:rPr lang="en-US" sz="1500" dirty="0"/>
              <a:t> </a:t>
            </a:r>
            <a:r>
              <a:rPr lang="en-US" sz="1500" dirty="0" err="1"/>
              <a:t>o’zgaruvchan</a:t>
            </a:r>
            <a:r>
              <a:rPr lang="en-US" sz="1500" dirty="0"/>
              <a:t> </a:t>
            </a:r>
            <a:r>
              <a:rPr lang="en-US" sz="1500" dirty="0" err="1"/>
              <a:t>tok</a:t>
            </a:r>
            <a:r>
              <a:rPr lang="en-US" sz="1500" dirty="0"/>
              <a:t> </a:t>
            </a:r>
            <a:r>
              <a:rPr lang="en-US" sz="1500" dirty="0" err="1"/>
              <a:t>kuchlanishi</a:t>
            </a:r>
            <a:r>
              <a:rPr lang="en-US" sz="1500" dirty="0"/>
              <a:t> </a:t>
            </a:r>
            <a:r>
              <a:rPr lang="en-US" sz="1500" dirty="0" err="1"/>
              <a:t>diod</a:t>
            </a:r>
            <a:r>
              <a:rPr lang="en-US" sz="1500" dirty="0"/>
              <a:t> </a:t>
            </a:r>
            <a:r>
              <a:rPr lang="en-US" sz="1500" dirty="0" err="1"/>
              <a:t>orqali</a:t>
            </a:r>
            <a:r>
              <a:rPr lang="en-US" sz="1500" dirty="0"/>
              <a:t> </a:t>
            </a:r>
            <a:r>
              <a:rPr lang="en-US" sz="1500" dirty="0" err="1"/>
              <a:t>o’zgarmas</a:t>
            </a:r>
            <a:r>
              <a:rPr lang="en-US" sz="1500" dirty="0"/>
              <a:t> </a:t>
            </a:r>
            <a:r>
              <a:rPr lang="en-US" sz="1500" dirty="0" err="1"/>
              <a:t>tok</a:t>
            </a:r>
            <a:r>
              <a:rPr lang="en-US" sz="1500" dirty="0"/>
              <a:t> </a:t>
            </a:r>
            <a:r>
              <a:rPr lang="en-US" sz="1500" dirty="0" err="1"/>
              <a:t>kuchlanishiga</a:t>
            </a:r>
            <a:r>
              <a:rPr lang="en-US" sz="1500" dirty="0"/>
              <a:t> </a:t>
            </a:r>
            <a:r>
              <a:rPr lang="en-US" sz="1500" dirty="0" err="1"/>
              <a:t>aylantiriladi</a:t>
            </a:r>
            <a:r>
              <a:rPr lang="en-US" sz="1500" dirty="0"/>
              <a:t>.</a:t>
            </a:r>
            <a:endParaRPr lang="ru-RU" sz="1500" dirty="0"/>
          </a:p>
          <a:p>
            <a:pPr latinLnBrk="1"/>
            <a:r>
              <a:rPr lang="en-US" sz="1500" dirty="0" err="1"/>
              <a:t>Kuchlanish</a:t>
            </a:r>
            <a:r>
              <a:rPr lang="en-US" sz="1500" dirty="0"/>
              <a:t> A:o’zgarmas </a:t>
            </a:r>
            <a:r>
              <a:rPr lang="en-US" sz="1500" dirty="0" err="1"/>
              <a:t>tok</a:t>
            </a:r>
            <a:r>
              <a:rPr lang="en-US" sz="1500" dirty="0"/>
              <a:t>  13,7 V</a:t>
            </a:r>
            <a:endParaRPr lang="ru-RU" sz="1500" dirty="0"/>
          </a:p>
          <a:p>
            <a:pPr latinLnBrk="1"/>
            <a:r>
              <a:rPr lang="en-US" sz="1500" dirty="0" err="1"/>
              <a:t>Kuchlanish</a:t>
            </a:r>
            <a:r>
              <a:rPr lang="en-US" sz="1500" dirty="0"/>
              <a:t> B:o’zgaruvchan </a:t>
            </a:r>
            <a:r>
              <a:rPr lang="en-US" sz="1500" dirty="0" err="1"/>
              <a:t>tok</a:t>
            </a:r>
            <a:r>
              <a:rPr lang="en-US" sz="1500" dirty="0"/>
              <a:t> 13,7 V </a:t>
            </a:r>
            <a:r>
              <a:rPr lang="en-US" sz="1500" dirty="0" err="1"/>
              <a:t>kuchlanish</a:t>
            </a:r>
            <a:r>
              <a:rPr lang="en-US" sz="1500" dirty="0"/>
              <a:t> </a:t>
            </a:r>
            <a:r>
              <a:rPr lang="en-US" sz="1500" dirty="0" err="1"/>
              <a:t>ikki</a:t>
            </a:r>
            <a:r>
              <a:rPr lang="en-US" sz="1500" dirty="0"/>
              <a:t> </a:t>
            </a:r>
            <a:r>
              <a:rPr lang="en-US" sz="1500" dirty="0" err="1"/>
              <a:t>marta</a:t>
            </a:r>
            <a:r>
              <a:rPr lang="en-US" sz="1500" dirty="0"/>
              <a:t> </a:t>
            </a:r>
            <a:r>
              <a:rPr lang="en-US" sz="1500" dirty="0" err="1"/>
              <a:t>oshadi</a:t>
            </a:r>
            <a:r>
              <a:rPr lang="en-US" sz="1500" dirty="0"/>
              <a:t> 13,7 V× 2 = 27.4 V</a:t>
            </a:r>
            <a:endParaRPr lang="ru-RU" sz="1500" dirty="0"/>
          </a:p>
          <a:p>
            <a:pPr latinLnBrk="1"/>
            <a:r>
              <a:rPr lang="en-US" sz="1500" dirty="0"/>
              <a:t> B </a:t>
            </a:r>
            <a:r>
              <a:rPr lang="en-US" sz="1500" dirty="0" err="1"/>
              <a:t>o’zgaruvchan</a:t>
            </a:r>
            <a:r>
              <a:rPr lang="en-US" sz="1500" dirty="0"/>
              <a:t> </a:t>
            </a:r>
            <a:r>
              <a:rPr lang="en-US" sz="1500" dirty="0" err="1"/>
              <a:t>tok</a:t>
            </a:r>
            <a:r>
              <a:rPr lang="en-US" sz="1500" dirty="0"/>
              <a:t> </a:t>
            </a:r>
            <a:r>
              <a:rPr lang="en-US" sz="1500" dirty="0" err="1"/>
              <a:t>kuchlanishi</a:t>
            </a:r>
            <a:r>
              <a:rPr lang="en-US" sz="1500" dirty="0"/>
              <a:t> </a:t>
            </a:r>
            <a:r>
              <a:rPr lang="en-US" sz="1500" dirty="0" err="1"/>
              <a:t>tokning</a:t>
            </a:r>
            <a:r>
              <a:rPr lang="en-US" sz="1500" dirty="0"/>
              <a:t> </a:t>
            </a:r>
            <a:r>
              <a:rPr lang="en-US" sz="1500" dirty="0" err="1"/>
              <a:t>diod</a:t>
            </a:r>
            <a:r>
              <a:rPr lang="en-US" sz="1500" dirty="0"/>
              <a:t> </a:t>
            </a:r>
            <a:r>
              <a:rPr lang="en-US" sz="1500" dirty="0" err="1"/>
              <a:t>orqali</a:t>
            </a:r>
            <a:r>
              <a:rPr lang="en-US" sz="1500" dirty="0"/>
              <a:t> </a:t>
            </a:r>
            <a:r>
              <a:rPr lang="en-US" sz="1500" dirty="0" err="1"/>
              <a:t>o’tishidan</a:t>
            </a:r>
            <a:r>
              <a:rPr lang="en-US" sz="1500" dirty="0"/>
              <a:t> </a:t>
            </a:r>
            <a:r>
              <a:rPr lang="en-US" sz="1500" dirty="0" err="1"/>
              <a:t>so’ng</a:t>
            </a:r>
            <a:r>
              <a:rPr lang="en-US" sz="1500" dirty="0"/>
              <a:t> </a:t>
            </a:r>
            <a:r>
              <a:rPr lang="en-US" sz="1500" dirty="0" err="1"/>
              <a:t>ikki</a:t>
            </a:r>
            <a:r>
              <a:rPr lang="en-US" sz="1500" dirty="0"/>
              <a:t> </a:t>
            </a:r>
            <a:r>
              <a:rPr lang="en-US" sz="1500" dirty="0" err="1"/>
              <a:t>marta</a:t>
            </a:r>
            <a:r>
              <a:rPr lang="en-US" sz="1500" dirty="0"/>
              <a:t> </a:t>
            </a:r>
            <a:r>
              <a:rPr lang="en-US" sz="1500" dirty="0" err="1"/>
              <a:t>kamayadi</a:t>
            </a:r>
            <a:r>
              <a:rPr lang="en-US" sz="1500" dirty="0"/>
              <a:t>.</a:t>
            </a:r>
            <a:endParaRPr lang="ru-RU" sz="1500" dirty="0"/>
          </a:p>
          <a:p>
            <a:pPr latinLnBrk="1"/>
            <a:r>
              <a:rPr lang="en-US" sz="1500" dirty="0" err="1"/>
              <a:t>Aslida</a:t>
            </a:r>
            <a:r>
              <a:rPr lang="en-US" sz="1500" dirty="0"/>
              <a:t> </a:t>
            </a:r>
            <a:r>
              <a:rPr lang="en-US" sz="1500" dirty="0" err="1"/>
              <a:t>o’zgaruvchan</a:t>
            </a:r>
            <a:r>
              <a:rPr lang="en-US" sz="1500" dirty="0"/>
              <a:t> </a:t>
            </a:r>
            <a:r>
              <a:rPr lang="en-US" sz="1500" dirty="0" err="1"/>
              <a:t>tok</a:t>
            </a:r>
            <a:r>
              <a:rPr lang="en-US" sz="1500" dirty="0"/>
              <a:t> </a:t>
            </a:r>
            <a:r>
              <a:rPr lang="en-US" sz="1500" dirty="0" err="1"/>
              <a:t>kuchlanshi</a:t>
            </a:r>
            <a:r>
              <a:rPr lang="en-US" sz="1500" dirty="0"/>
              <a:t> </a:t>
            </a:r>
            <a:r>
              <a:rPr lang="en-US" sz="1500" dirty="0" err="1"/>
              <a:t>diod</a:t>
            </a:r>
            <a:r>
              <a:rPr lang="en-US" sz="1500" dirty="0"/>
              <a:t> </a:t>
            </a:r>
            <a:r>
              <a:rPr lang="en-US" sz="1500" dirty="0" err="1"/>
              <a:t>orqali</a:t>
            </a:r>
            <a:r>
              <a:rPr lang="en-US" sz="1500" dirty="0"/>
              <a:t> </a:t>
            </a:r>
            <a:r>
              <a:rPr lang="en-US" sz="1500" dirty="0" err="1"/>
              <a:t>o’tgandan</a:t>
            </a:r>
            <a:r>
              <a:rPr lang="en-US" sz="1500" dirty="0"/>
              <a:t> </a:t>
            </a:r>
            <a:r>
              <a:rPr lang="en-US" sz="1500" dirty="0" err="1"/>
              <a:t>so’ng</a:t>
            </a:r>
            <a:r>
              <a:rPr lang="en-US" sz="1500" dirty="0"/>
              <a:t> </a:t>
            </a:r>
            <a:r>
              <a:rPr lang="en-US" sz="1500" dirty="0" err="1"/>
              <a:t>mos</a:t>
            </a:r>
            <a:r>
              <a:rPr lang="en-US" sz="1500" dirty="0"/>
              <a:t> </a:t>
            </a:r>
            <a:r>
              <a:rPr lang="en-US" sz="1500" dirty="0" err="1"/>
              <a:t>ravishda</a:t>
            </a:r>
            <a:r>
              <a:rPr lang="en-US" sz="1500" dirty="0"/>
              <a:t> </a:t>
            </a:r>
            <a:r>
              <a:rPr lang="en-US" sz="1500" dirty="0" err="1"/>
              <a:t>nol</a:t>
            </a:r>
            <a:r>
              <a:rPr lang="en-US" sz="1500" dirty="0"/>
              <a:t> </a:t>
            </a:r>
            <a:r>
              <a:rPr lang="en-US" sz="1500" dirty="0" err="1"/>
              <a:t>kuchlanish</a:t>
            </a:r>
            <a:r>
              <a:rPr lang="en-US" sz="1500" dirty="0"/>
              <a:t> </a:t>
            </a:r>
            <a:r>
              <a:rPr lang="en-US" sz="1500" dirty="0" err="1"/>
              <a:t>bilan</a:t>
            </a:r>
            <a:r>
              <a:rPr lang="en-US" sz="1500" dirty="0"/>
              <a:t> </a:t>
            </a:r>
            <a:r>
              <a:rPr lang="en-US" sz="1500" dirty="0" err="1"/>
              <a:t>chiqariladi</a:t>
            </a:r>
            <a:r>
              <a:rPr lang="en-US" sz="1500" dirty="0"/>
              <a:t>.</a:t>
            </a:r>
            <a:endParaRPr lang="ru-RU" sz="1500" dirty="0"/>
          </a:p>
          <a:p>
            <a:endParaRPr lang="ru-RU" dirty="0"/>
          </a:p>
        </p:txBody>
      </p:sp>
      <p:pic>
        <p:nvPicPr>
          <p:cNvPr id="5" name="Picture 11530" descr="006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01617"/>
            <a:ext cx="5534025" cy="221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1534"/>
          <p:cNvSpPr txBox="1">
            <a:spLocks noChangeArrowheads="1"/>
          </p:cNvSpPr>
          <p:nvPr/>
        </p:nvSpPr>
        <p:spPr bwMode="auto">
          <a:xfrm>
            <a:off x="2339752" y="3202305"/>
            <a:ext cx="742315" cy="22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000" b="1" kern="100">
                <a:solidFill>
                  <a:srgbClr val="000000"/>
                </a:solidFill>
                <a:effectLst/>
                <a:latin typeface="Times New Roman"/>
                <a:ea typeface="Gulim"/>
                <a:cs typeface="Times New Roman"/>
              </a:rPr>
              <a:t>Battereyaga</a:t>
            </a:r>
            <a:endParaRPr lang="ru-RU" sz="1000" kern="100">
              <a:effectLst/>
              <a:latin typeface="Malgun Gothic"/>
              <a:cs typeface="Times New Roman"/>
            </a:endParaRPr>
          </a:p>
        </p:txBody>
      </p:sp>
      <p:sp>
        <p:nvSpPr>
          <p:cNvPr id="8" name="Text Box 11535"/>
          <p:cNvSpPr txBox="1">
            <a:spLocks noChangeArrowheads="1"/>
          </p:cNvSpPr>
          <p:nvPr/>
        </p:nvSpPr>
        <p:spPr bwMode="auto">
          <a:xfrm>
            <a:off x="3851920" y="3188349"/>
            <a:ext cx="1198245" cy="22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000" b="1" kern="100">
                <a:solidFill>
                  <a:srgbClr val="000000"/>
                </a:solidFill>
                <a:effectLst/>
                <a:latin typeface="Times New Roman"/>
                <a:ea typeface="Gulim"/>
                <a:cs typeface="Times New Roman"/>
              </a:rPr>
              <a:t>Eruvchan ulanishdan</a:t>
            </a:r>
            <a:endParaRPr lang="ru-RU" sz="1000" kern="100">
              <a:effectLst/>
              <a:latin typeface="Malgun Gothic"/>
              <a:cs typeface="Times New Roman"/>
            </a:endParaRPr>
          </a:p>
        </p:txBody>
      </p:sp>
      <p:sp>
        <p:nvSpPr>
          <p:cNvPr id="9" name="Text Box 11536"/>
          <p:cNvSpPr txBox="1">
            <a:spLocks noChangeArrowheads="1"/>
          </p:cNvSpPr>
          <p:nvPr/>
        </p:nvSpPr>
        <p:spPr bwMode="auto">
          <a:xfrm>
            <a:off x="5004048" y="3277801"/>
            <a:ext cx="1304925" cy="22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sz="1000" b="1" kern="100">
                <a:solidFill>
                  <a:srgbClr val="000000"/>
                </a:solidFill>
                <a:effectLst/>
                <a:latin typeface="Times New Roman"/>
                <a:ea typeface="Gulim"/>
                <a:cs typeface="Times New Roman"/>
              </a:rPr>
              <a:t>Cho‘g‘lanma lampadan</a:t>
            </a:r>
            <a:endParaRPr lang="ru-RU" sz="1000" kern="100">
              <a:effectLst/>
              <a:latin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255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4488" cy="6741368"/>
          </a:xfrm>
        </p:spPr>
        <p:txBody>
          <a:bodyPr>
            <a:normAutofit fontScale="77500" lnSpcReduction="20000"/>
          </a:bodyPr>
          <a:lstStyle/>
          <a:p>
            <a:pPr latinLnBrk="1"/>
            <a:r>
              <a:rPr lang="en-US" b="1" dirty="0"/>
              <a:t>Tester </a:t>
            </a:r>
            <a:r>
              <a:rPr lang="en-US" b="1" dirty="0" err="1"/>
              <a:t>yordamida</a:t>
            </a:r>
            <a:r>
              <a:rPr lang="en-US" b="1" dirty="0"/>
              <a:t> </a:t>
            </a:r>
            <a:r>
              <a:rPr lang="en-US" b="1" dirty="0" err="1"/>
              <a:t>diodni</a:t>
            </a:r>
            <a:r>
              <a:rPr lang="en-US" b="1" dirty="0"/>
              <a:t> </a:t>
            </a:r>
            <a:r>
              <a:rPr lang="en-US" b="1" dirty="0" err="1"/>
              <a:t>tekshirish</a:t>
            </a:r>
            <a:r>
              <a:rPr lang="en-US" b="1" dirty="0"/>
              <a:t> </a:t>
            </a:r>
            <a:r>
              <a:rPr lang="en-US" b="1" dirty="0" err="1"/>
              <a:t>usuli</a:t>
            </a:r>
            <a:endParaRPr lang="ru-RU" dirty="0"/>
          </a:p>
          <a:p>
            <a:pPr latinLnBrk="1"/>
            <a:r>
              <a:rPr lang="en-US" dirty="0"/>
              <a:t>Agar biz PN </a:t>
            </a:r>
            <a:r>
              <a:rPr lang="en-US" dirty="0" err="1"/>
              <a:t>kontaktli</a:t>
            </a:r>
            <a:r>
              <a:rPr lang="en-US" dirty="0"/>
              <a:t> </a:t>
            </a:r>
            <a:r>
              <a:rPr lang="en-US" dirty="0" err="1"/>
              <a:t>yarim</a:t>
            </a:r>
            <a:r>
              <a:rPr lang="en-US" dirty="0"/>
              <a:t> </a:t>
            </a:r>
            <a:r>
              <a:rPr lang="en-US" dirty="0" err="1"/>
              <a:t>o’tkazgichli</a:t>
            </a:r>
            <a:r>
              <a:rPr lang="en-US" dirty="0"/>
              <a:t> </a:t>
            </a:r>
            <a:r>
              <a:rPr lang="en-US" dirty="0" err="1"/>
              <a:t>diodda</a:t>
            </a:r>
            <a:r>
              <a:rPr lang="en-US" dirty="0"/>
              <a:t> </a:t>
            </a:r>
            <a:r>
              <a:rPr lang="en-US" dirty="0" err="1"/>
              <a:t>to’g’ri</a:t>
            </a:r>
            <a:r>
              <a:rPr lang="en-US" dirty="0"/>
              <a:t> </a:t>
            </a:r>
            <a:r>
              <a:rPr lang="en-US" dirty="0" err="1"/>
              <a:t>yo’nalishda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o’tishi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teskari</a:t>
            </a:r>
            <a:r>
              <a:rPr lang="en-US" dirty="0"/>
              <a:t> </a:t>
            </a:r>
            <a:r>
              <a:rPr lang="en-US" dirty="0" err="1"/>
              <a:t>yo’nalishda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oqmasligini</a:t>
            </a:r>
            <a:r>
              <a:rPr lang="en-US" dirty="0"/>
              <a:t> </a:t>
            </a:r>
            <a:r>
              <a:rPr lang="en-US" dirty="0" err="1"/>
              <a:t>tushungan</a:t>
            </a:r>
            <a:r>
              <a:rPr lang="en-US" dirty="0"/>
              <a:t> </a:t>
            </a:r>
            <a:r>
              <a:rPr lang="en-US" dirty="0" err="1"/>
              <a:t>bo’lsak</a:t>
            </a:r>
            <a:r>
              <a:rPr lang="en-US" dirty="0"/>
              <a:t>, </a:t>
            </a:r>
            <a:r>
              <a:rPr lang="en-US" dirty="0" err="1"/>
              <a:t>unda</a:t>
            </a:r>
            <a:r>
              <a:rPr lang="en-US" dirty="0"/>
              <a:t> </a:t>
            </a:r>
            <a:r>
              <a:rPr lang="en-US" dirty="0" err="1"/>
              <a:t>quyidagilarga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</a:t>
            </a:r>
            <a:r>
              <a:rPr lang="en-US" dirty="0" err="1"/>
              <a:t>yaxshi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yomon</a:t>
            </a:r>
            <a:r>
              <a:rPr lang="en-US" dirty="0"/>
              <a:t> </a:t>
            </a:r>
            <a:r>
              <a:rPr lang="en-US" dirty="0" err="1"/>
              <a:t>ekanligini</a:t>
            </a:r>
            <a:r>
              <a:rPr lang="en-US" dirty="0"/>
              <a:t> </a:t>
            </a:r>
            <a:r>
              <a:rPr lang="en-US" dirty="0" err="1"/>
              <a:t>muhokama</a:t>
            </a:r>
            <a:r>
              <a:rPr lang="en-US" dirty="0"/>
              <a:t> </a:t>
            </a:r>
            <a:r>
              <a:rPr lang="en-US" dirty="0" err="1"/>
              <a:t>qila</a:t>
            </a:r>
            <a:r>
              <a:rPr lang="en-US" dirty="0"/>
              <a:t> </a:t>
            </a:r>
            <a:r>
              <a:rPr lang="en-US" dirty="0" err="1"/>
              <a:t>olishimiz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ru-RU" dirty="0"/>
          </a:p>
          <a:p>
            <a:pPr latinLnBrk="1"/>
            <a:r>
              <a:rPr lang="en-US" dirty="0"/>
              <a:t>1 </a:t>
            </a:r>
            <a:r>
              <a:rPr lang="en-US" dirty="0" err="1"/>
              <a:t>Raqamli</a:t>
            </a:r>
            <a:r>
              <a:rPr lang="en-US" dirty="0"/>
              <a:t> tester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tekshirish</a:t>
            </a:r>
            <a:r>
              <a:rPr lang="en-US" dirty="0"/>
              <a:t> </a:t>
            </a:r>
            <a:r>
              <a:rPr lang="en-US" dirty="0" err="1"/>
              <a:t>mumkin</a:t>
            </a:r>
            <a:endParaRPr lang="ru-RU" dirty="0"/>
          </a:p>
          <a:p>
            <a:r>
              <a:rPr lang="en-US" dirty="0"/>
              <a:t>1) </a:t>
            </a:r>
            <a:r>
              <a:rPr lang="en-US" dirty="0" err="1"/>
              <a:t>Raqamli</a:t>
            </a:r>
            <a:r>
              <a:rPr lang="en-US" dirty="0"/>
              <a:t> </a:t>
            </a:r>
            <a:r>
              <a:rPr lang="en-US" dirty="0" err="1"/>
              <a:t>hisoblagichning</a:t>
            </a:r>
            <a:r>
              <a:rPr lang="en-US" dirty="0"/>
              <a:t> </a:t>
            </a:r>
            <a:r>
              <a:rPr lang="en-US" dirty="0" err="1"/>
              <a:t>qaytaulagichini</a:t>
            </a:r>
            <a:r>
              <a:rPr lang="en-US" dirty="0"/>
              <a:t> (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tokining</a:t>
            </a:r>
            <a:r>
              <a:rPr lang="en-US" dirty="0"/>
              <a:t> </a:t>
            </a:r>
            <a:r>
              <a:rPr lang="en-US" dirty="0" err="1"/>
              <a:t>yo’nalishini</a:t>
            </a:r>
            <a:r>
              <a:rPr lang="en-US" dirty="0"/>
              <a:t> </a:t>
            </a:r>
            <a:r>
              <a:rPr lang="en-US" dirty="0" err="1"/>
              <a:t>o’zgartiruvchi</a:t>
            </a:r>
            <a:r>
              <a:rPr lang="en-US" dirty="0"/>
              <a:t> </a:t>
            </a:r>
            <a:r>
              <a:rPr lang="en-US" dirty="0" err="1"/>
              <a:t>asbob</a:t>
            </a:r>
            <a:r>
              <a:rPr lang="en-US" dirty="0"/>
              <a:t>) </a:t>
            </a:r>
            <a:r>
              <a:rPr lang="en-US" dirty="0" err="1"/>
              <a:t>tanlash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qarshilik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diod</a:t>
            </a:r>
            <a:r>
              <a:rPr lang="en-US" dirty="0"/>
              <a:t> </a:t>
            </a:r>
            <a:r>
              <a:rPr lang="en-US" dirty="0" err="1"/>
              <a:t>rejimini</a:t>
            </a:r>
            <a:r>
              <a:rPr lang="en-US" dirty="0"/>
              <a:t> </a:t>
            </a:r>
            <a:r>
              <a:rPr lang="en-US" dirty="0" err="1"/>
              <a:t>tanlash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2) Agar </a:t>
            </a:r>
            <a:r>
              <a:rPr lang="en-US" dirty="0" err="1"/>
              <a:t>hisoblagichning</a:t>
            </a:r>
            <a:r>
              <a:rPr lang="en-US" dirty="0"/>
              <a:t> </a:t>
            </a:r>
            <a:r>
              <a:rPr lang="en-US" dirty="0" err="1"/>
              <a:t>qizil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diodning</a:t>
            </a:r>
            <a:r>
              <a:rPr lang="en-US" dirty="0"/>
              <a:t> </a:t>
            </a:r>
            <a:r>
              <a:rPr lang="en-US" dirty="0" err="1"/>
              <a:t>anod</a:t>
            </a:r>
            <a:r>
              <a:rPr lang="en-US" dirty="0"/>
              <a:t>(+) </a:t>
            </a:r>
            <a:r>
              <a:rPr lang="en-US" dirty="0" err="1"/>
              <a:t>qismiga</a:t>
            </a:r>
            <a:r>
              <a:rPr lang="en-US" dirty="0"/>
              <a:t>, </a:t>
            </a:r>
            <a:r>
              <a:rPr lang="en-US" dirty="0" err="1"/>
              <a:t>qora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katod</a:t>
            </a:r>
            <a:r>
              <a:rPr lang="en-US" dirty="0"/>
              <a:t>(-) </a:t>
            </a:r>
            <a:r>
              <a:rPr lang="en-US" dirty="0" err="1"/>
              <a:t>qismiga</a:t>
            </a:r>
            <a:r>
              <a:rPr lang="en-US" dirty="0"/>
              <a:t> </a:t>
            </a:r>
            <a:r>
              <a:rPr lang="en-US" dirty="0" err="1"/>
              <a:t>ulanishida</a:t>
            </a:r>
            <a:r>
              <a:rPr lang="en-US" dirty="0"/>
              <a:t> </a:t>
            </a:r>
            <a:r>
              <a:rPr lang="en-US" dirty="0" err="1"/>
              <a:t>qarshilik</a:t>
            </a:r>
            <a:r>
              <a:rPr lang="en-US" dirty="0"/>
              <a:t> </a:t>
            </a:r>
            <a:r>
              <a:rPr lang="en-US" dirty="0" err="1"/>
              <a:t>qiymatining</a:t>
            </a:r>
            <a:r>
              <a:rPr lang="en-US" dirty="0"/>
              <a:t> </a:t>
            </a:r>
            <a:r>
              <a:rPr lang="en-US" dirty="0" err="1"/>
              <a:t>kamayishi</a:t>
            </a:r>
            <a:r>
              <a:rPr lang="en-US" dirty="0"/>
              <a:t> normal </a:t>
            </a:r>
            <a:r>
              <a:rPr lang="en-US" dirty="0" err="1"/>
              <a:t>holat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3) Agar </a:t>
            </a:r>
            <a:r>
              <a:rPr lang="en-US" dirty="0" err="1"/>
              <a:t>teskari</a:t>
            </a:r>
            <a:r>
              <a:rPr lang="en-US" dirty="0"/>
              <a:t> </a:t>
            </a:r>
            <a:r>
              <a:rPr lang="en-US" dirty="0" err="1"/>
              <a:t>ulanishda</a:t>
            </a:r>
            <a:r>
              <a:rPr lang="en-US" dirty="0"/>
              <a:t> </a:t>
            </a:r>
            <a:r>
              <a:rPr lang="en-US" dirty="0" err="1"/>
              <a:t>qarshilik</a:t>
            </a:r>
            <a:r>
              <a:rPr lang="en-US" dirty="0"/>
              <a:t> </a:t>
            </a:r>
            <a:r>
              <a:rPr lang="en-US" dirty="0" err="1"/>
              <a:t>qiymatining</a:t>
            </a:r>
            <a:r>
              <a:rPr lang="en-US" dirty="0"/>
              <a:t> </a:t>
            </a:r>
            <a:r>
              <a:rPr lang="en-US" dirty="0" err="1"/>
              <a:t>ortib</a:t>
            </a:r>
            <a:r>
              <a:rPr lang="en-US" dirty="0"/>
              <a:t> </a:t>
            </a:r>
            <a:r>
              <a:rPr lang="en-US" dirty="0" err="1"/>
              <a:t>ketishi</a:t>
            </a:r>
            <a:r>
              <a:rPr lang="en-US" dirty="0"/>
              <a:t> </a:t>
            </a:r>
            <a:r>
              <a:rPr lang="en-US" dirty="0" err="1"/>
              <a:t>yanada</a:t>
            </a:r>
            <a:r>
              <a:rPr lang="en-US" dirty="0"/>
              <a:t> </a:t>
            </a:r>
            <a:r>
              <a:rPr lang="en-US" dirty="0" err="1"/>
              <a:t>yaxshi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①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holat:to’g’ri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teskari</a:t>
            </a:r>
            <a:r>
              <a:rPr lang="en-US" dirty="0"/>
              <a:t> </a:t>
            </a:r>
            <a:r>
              <a:rPr lang="en-US" dirty="0" err="1"/>
              <a:t>yo’nalishda</a:t>
            </a:r>
            <a:r>
              <a:rPr lang="en-US" dirty="0"/>
              <a:t> </a:t>
            </a:r>
            <a:r>
              <a:rPr lang="en-US" dirty="0" err="1"/>
              <a:t>o’lchanganda</a:t>
            </a:r>
            <a:r>
              <a:rPr lang="en-US" dirty="0"/>
              <a:t> 0 Om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yaqin</a:t>
            </a:r>
            <a:r>
              <a:rPr lang="en-US" dirty="0"/>
              <a:t> </a:t>
            </a:r>
            <a:r>
              <a:rPr lang="en-US" dirty="0" err="1"/>
              <a:t>qiymatga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bo’lsa</a:t>
            </a:r>
            <a:r>
              <a:rPr lang="en-US" dirty="0"/>
              <a:t> normal </a:t>
            </a:r>
            <a:r>
              <a:rPr lang="en-US" dirty="0" err="1"/>
              <a:t>hisoblanadi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② </a:t>
            </a:r>
            <a:r>
              <a:rPr lang="en-US" dirty="0" err="1"/>
              <a:t>Ochiq</a:t>
            </a:r>
            <a:r>
              <a:rPr lang="en-US" dirty="0"/>
              <a:t> </a:t>
            </a:r>
            <a:r>
              <a:rPr lang="en-US" dirty="0" err="1"/>
              <a:t>holat:to’g’ri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teskari</a:t>
            </a:r>
            <a:r>
              <a:rPr lang="en-US" dirty="0"/>
              <a:t> </a:t>
            </a:r>
            <a:r>
              <a:rPr lang="en-US" dirty="0" err="1"/>
              <a:t>yo’nalishda</a:t>
            </a:r>
            <a:r>
              <a:rPr lang="en-US" dirty="0"/>
              <a:t> </a:t>
            </a:r>
            <a:r>
              <a:rPr lang="en-US" dirty="0" err="1"/>
              <a:t>o’lchanganda</a:t>
            </a:r>
            <a:r>
              <a:rPr lang="en-US" dirty="0"/>
              <a:t> </a:t>
            </a:r>
            <a:r>
              <a:rPr lang="en-US" dirty="0" err="1"/>
              <a:t>qarshilik</a:t>
            </a:r>
            <a:r>
              <a:rPr lang="en-US" dirty="0"/>
              <a:t> </a:t>
            </a:r>
            <a:r>
              <a:rPr lang="en-US" dirty="0" err="1"/>
              <a:t>qiymati</a:t>
            </a:r>
            <a:r>
              <a:rPr lang="en-US" dirty="0"/>
              <a:t> </a:t>
            </a:r>
            <a:r>
              <a:rPr lang="en-US" dirty="0" err="1"/>
              <a:t>cheksiz</a:t>
            </a:r>
            <a:r>
              <a:rPr lang="en-US" dirty="0"/>
              <a:t> </a:t>
            </a:r>
            <a:r>
              <a:rPr lang="en-US" dirty="0" err="1"/>
              <a:t>qiymatni</a:t>
            </a:r>
            <a:r>
              <a:rPr lang="en-US" dirty="0"/>
              <a:t> </a:t>
            </a:r>
            <a:r>
              <a:rPr lang="en-US" dirty="0" err="1"/>
              <a:t>qabul</a:t>
            </a:r>
            <a:r>
              <a:rPr lang="en-US" dirty="0"/>
              <a:t> </a:t>
            </a:r>
            <a:r>
              <a:rPr lang="en-US" dirty="0" err="1"/>
              <a:t>qilsa</a:t>
            </a:r>
            <a:r>
              <a:rPr lang="en-US" dirty="0"/>
              <a:t> normal </a:t>
            </a:r>
            <a:r>
              <a:rPr lang="en-US" dirty="0" err="1"/>
              <a:t>hisoblanadi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40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 t="55038" r="47863" b="16803"/>
          <a:stretch/>
        </p:blipFill>
        <p:spPr bwMode="auto">
          <a:xfrm>
            <a:off x="1043608" y="404664"/>
            <a:ext cx="6921971" cy="350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987767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Analogli</a:t>
            </a:r>
            <a:r>
              <a:rPr lang="en-US" dirty="0"/>
              <a:t> tester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tekshirish</a:t>
            </a:r>
            <a:r>
              <a:rPr lang="en-US" dirty="0"/>
              <a:t> </a:t>
            </a:r>
            <a:r>
              <a:rPr lang="en-US" dirty="0" err="1"/>
              <a:t>mumkin</a:t>
            </a:r>
            <a:endParaRPr lang="ru-RU" dirty="0"/>
          </a:p>
          <a:p>
            <a:r>
              <a:rPr lang="en-US" dirty="0"/>
              <a:t>1) </a:t>
            </a:r>
            <a:r>
              <a:rPr lang="en-US" dirty="0" err="1"/>
              <a:t>Analogli</a:t>
            </a:r>
            <a:r>
              <a:rPr lang="en-US" dirty="0"/>
              <a:t> </a:t>
            </a:r>
            <a:r>
              <a:rPr lang="en-US" dirty="0" err="1"/>
              <a:t>testerda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qiymatlarni</a:t>
            </a:r>
            <a:r>
              <a:rPr lang="en-US" dirty="0"/>
              <a:t> </a:t>
            </a:r>
            <a:r>
              <a:rPr lang="en-US" dirty="0" err="1"/>
              <a:t>o’lchash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avval</a:t>
            </a:r>
            <a:r>
              <a:rPr lang="en-US" dirty="0"/>
              <a:t> × 100 </a:t>
            </a:r>
            <a:r>
              <a:rPr lang="en-US" dirty="0" err="1"/>
              <a:t>diapazonda</a:t>
            </a:r>
            <a:r>
              <a:rPr lang="en-US" dirty="0"/>
              <a:t> </a:t>
            </a:r>
            <a:r>
              <a:rPr lang="en-US" dirty="0" err="1"/>
              <a:t>biror</a:t>
            </a:r>
            <a:r>
              <a:rPr lang="en-US" dirty="0"/>
              <a:t> </a:t>
            </a:r>
            <a:r>
              <a:rPr lang="en-US" dirty="0" err="1"/>
              <a:t>qarshilikni</a:t>
            </a:r>
            <a:r>
              <a:rPr lang="en-US" dirty="0"/>
              <a:t> </a:t>
            </a:r>
            <a:r>
              <a:rPr lang="en-US" dirty="0" err="1"/>
              <a:t>tanlang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2) Agar </a:t>
            </a:r>
            <a:r>
              <a:rPr lang="en-US" dirty="0" err="1"/>
              <a:t>testerning</a:t>
            </a:r>
            <a:r>
              <a:rPr lang="en-US" dirty="0"/>
              <a:t> </a:t>
            </a:r>
            <a:r>
              <a:rPr lang="en-US" dirty="0" err="1"/>
              <a:t>qora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diodning</a:t>
            </a:r>
            <a:r>
              <a:rPr lang="en-US" dirty="0"/>
              <a:t> </a:t>
            </a:r>
            <a:r>
              <a:rPr lang="en-US" dirty="0" err="1"/>
              <a:t>anod</a:t>
            </a:r>
            <a:r>
              <a:rPr lang="en-US" dirty="0"/>
              <a:t>(+) </a:t>
            </a:r>
            <a:r>
              <a:rPr lang="en-US" dirty="0" err="1"/>
              <a:t>qismiga</a:t>
            </a:r>
            <a:r>
              <a:rPr lang="en-US" dirty="0"/>
              <a:t>, </a:t>
            </a:r>
            <a:r>
              <a:rPr lang="en-US" dirty="0" err="1"/>
              <a:t>qizil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diodning</a:t>
            </a:r>
            <a:r>
              <a:rPr lang="en-US" dirty="0"/>
              <a:t> </a:t>
            </a:r>
            <a:r>
              <a:rPr lang="en-US" dirty="0" err="1"/>
              <a:t>katod</a:t>
            </a:r>
            <a:r>
              <a:rPr lang="en-US" dirty="0"/>
              <a:t>(- )</a:t>
            </a:r>
            <a:r>
              <a:rPr lang="en-US" dirty="0" err="1"/>
              <a:t>qismiga</a:t>
            </a:r>
            <a:r>
              <a:rPr lang="en-US" dirty="0"/>
              <a:t> </a:t>
            </a:r>
            <a:r>
              <a:rPr lang="en-US" dirty="0" err="1"/>
              <a:t>ulanganda</a:t>
            </a:r>
            <a:r>
              <a:rPr lang="en-US" dirty="0"/>
              <a:t> </a:t>
            </a:r>
            <a:r>
              <a:rPr lang="en-US" dirty="0" err="1"/>
              <a:t>qarshilik</a:t>
            </a:r>
            <a:r>
              <a:rPr lang="en-US" dirty="0"/>
              <a:t> </a:t>
            </a:r>
            <a:r>
              <a:rPr lang="en-US" dirty="0" err="1"/>
              <a:t>qiymati</a:t>
            </a:r>
            <a:r>
              <a:rPr lang="en-US" dirty="0"/>
              <a:t> </a:t>
            </a:r>
            <a:r>
              <a:rPr lang="en-US" dirty="0" err="1"/>
              <a:t>kichik</a:t>
            </a:r>
            <a:r>
              <a:rPr lang="en-US" dirty="0"/>
              <a:t> </a:t>
            </a:r>
            <a:r>
              <a:rPr lang="en-US" dirty="0" err="1"/>
              <a:t>ko’rsatsa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normal </a:t>
            </a:r>
            <a:r>
              <a:rPr lang="en-US" dirty="0" err="1"/>
              <a:t>holat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3) </a:t>
            </a:r>
            <a:r>
              <a:rPr lang="en-US" dirty="0" err="1"/>
              <a:t>Teskari</a:t>
            </a:r>
            <a:r>
              <a:rPr lang="en-US" dirty="0"/>
              <a:t> </a:t>
            </a:r>
            <a:r>
              <a:rPr lang="en-US" dirty="0" err="1"/>
              <a:t>ulanishda</a:t>
            </a:r>
            <a:r>
              <a:rPr lang="en-US" dirty="0"/>
              <a:t> </a:t>
            </a:r>
            <a:r>
              <a:rPr lang="en-US" dirty="0" err="1"/>
              <a:t>qarshilik</a:t>
            </a:r>
            <a:r>
              <a:rPr lang="en-US" dirty="0"/>
              <a:t> </a:t>
            </a:r>
            <a:r>
              <a:rPr lang="en-US" dirty="0" err="1"/>
              <a:t>qiymati</a:t>
            </a:r>
            <a:r>
              <a:rPr lang="en-US" dirty="0"/>
              <a:t> </a:t>
            </a:r>
            <a:r>
              <a:rPr lang="en-US" dirty="0" err="1"/>
              <a:t>yuqoriroq</a:t>
            </a:r>
            <a:r>
              <a:rPr lang="en-US" dirty="0"/>
              <a:t> </a:t>
            </a:r>
            <a:r>
              <a:rPr lang="en-US" dirty="0" err="1"/>
              <a:t>bo’lsa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yanada</a:t>
            </a:r>
            <a:r>
              <a:rPr lang="en-US" dirty="0"/>
              <a:t> </a:t>
            </a:r>
            <a:r>
              <a:rPr lang="en-US" dirty="0" err="1"/>
              <a:t>yaxshi</a:t>
            </a:r>
            <a:r>
              <a:rPr lang="en-US" dirty="0"/>
              <a:t> </a:t>
            </a:r>
            <a:r>
              <a:rPr lang="en-US" dirty="0" err="1"/>
              <a:t>bo’ladi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①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holat</a:t>
            </a:r>
            <a:r>
              <a:rPr lang="en-US" dirty="0"/>
              <a:t>: </a:t>
            </a:r>
            <a:r>
              <a:rPr lang="en-US" dirty="0" err="1"/>
              <a:t>to’g’ri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teskari</a:t>
            </a:r>
            <a:r>
              <a:rPr lang="en-US" dirty="0"/>
              <a:t> </a:t>
            </a:r>
            <a:r>
              <a:rPr lang="en-US" dirty="0" err="1"/>
              <a:t>yo’nalishda</a:t>
            </a:r>
            <a:r>
              <a:rPr lang="en-US" dirty="0"/>
              <a:t> </a:t>
            </a:r>
            <a:r>
              <a:rPr lang="en-US" dirty="0" err="1"/>
              <a:t>o’lchashda</a:t>
            </a:r>
            <a:r>
              <a:rPr lang="en-US" dirty="0"/>
              <a:t> </a:t>
            </a:r>
            <a:r>
              <a:rPr lang="en-US" dirty="0" err="1"/>
              <a:t>qarshilik</a:t>
            </a:r>
            <a:r>
              <a:rPr lang="en-US" dirty="0"/>
              <a:t> </a:t>
            </a:r>
            <a:r>
              <a:rPr lang="en-US" dirty="0" err="1"/>
              <a:t>qiymati</a:t>
            </a:r>
            <a:r>
              <a:rPr lang="en-US" dirty="0"/>
              <a:t> 0 Om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yaqin</a:t>
            </a:r>
            <a:r>
              <a:rPr lang="en-US" dirty="0"/>
              <a:t> </a:t>
            </a:r>
            <a:r>
              <a:rPr lang="en-US" dirty="0" err="1"/>
              <a:t>chiqsa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normal </a:t>
            </a:r>
            <a:r>
              <a:rPr lang="en-US" dirty="0" err="1"/>
              <a:t>holat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b="1" dirty="0"/>
              <a:t>.</a:t>
            </a:r>
            <a:endParaRPr lang="ru-RU" dirty="0"/>
          </a:p>
          <a:p>
            <a:r>
              <a:rPr lang="en-US" dirty="0"/>
              <a:t>② </a:t>
            </a:r>
            <a:r>
              <a:rPr lang="en-US" dirty="0" err="1"/>
              <a:t>Ochiq</a:t>
            </a:r>
            <a:r>
              <a:rPr lang="en-US" dirty="0"/>
              <a:t> </a:t>
            </a:r>
            <a:r>
              <a:rPr lang="en-US" dirty="0" err="1"/>
              <a:t>holat</a:t>
            </a:r>
            <a:r>
              <a:rPr lang="en-US" dirty="0"/>
              <a:t>: </a:t>
            </a:r>
            <a:r>
              <a:rPr lang="en-US" dirty="0" err="1"/>
              <a:t>to’g’ri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teskari</a:t>
            </a:r>
            <a:r>
              <a:rPr lang="en-US" dirty="0"/>
              <a:t> </a:t>
            </a:r>
            <a:r>
              <a:rPr lang="en-US" dirty="0" err="1"/>
              <a:t>yo’nalishda</a:t>
            </a:r>
            <a:r>
              <a:rPr lang="en-US" dirty="0"/>
              <a:t> </a:t>
            </a:r>
            <a:r>
              <a:rPr lang="en-US" dirty="0" err="1"/>
              <a:t>o’lchanganda</a:t>
            </a:r>
            <a:r>
              <a:rPr lang="en-US" dirty="0"/>
              <a:t> </a:t>
            </a:r>
            <a:r>
              <a:rPr lang="en-US" dirty="0" err="1"/>
              <a:t>qarshilik</a:t>
            </a:r>
            <a:r>
              <a:rPr lang="en-US" dirty="0"/>
              <a:t> </a:t>
            </a:r>
            <a:r>
              <a:rPr lang="en-US" dirty="0" err="1"/>
              <a:t>qiymati</a:t>
            </a:r>
            <a:r>
              <a:rPr lang="en-US" dirty="0"/>
              <a:t> </a:t>
            </a:r>
            <a:r>
              <a:rPr lang="en-US" dirty="0" err="1"/>
              <a:t>cheksiz</a:t>
            </a:r>
            <a:r>
              <a:rPr lang="en-US" dirty="0"/>
              <a:t> </a:t>
            </a:r>
            <a:r>
              <a:rPr lang="en-US" dirty="0" err="1"/>
              <a:t>qiymatni</a:t>
            </a:r>
            <a:r>
              <a:rPr lang="en-US" dirty="0"/>
              <a:t> </a:t>
            </a:r>
            <a:r>
              <a:rPr lang="en-US" dirty="0" err="1"/>
              <a:t>ko’rsatsa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normal </a:t>
            </a:r>
            <a:r>
              <a:rPr lang="en-US" dirty="0" err="1"/>
              <a:t>holat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3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8" t="20390" r="44783" b="22606"/>
          <a:stretch/>
        </p:blipFill>
        <p:spPr bwMode="auto">
          <a:xfrm>
            <a:off x="611560" y="260648"/>
            <a:ext cx="7812360" cy="638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66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229600" cy="4525963"/>
          </a:xfrm>
        </p:spPr>
        <p:txBody>
          <a:bodyPr>
            <a:normAutofit/>
          </a:bodyPr>
          <a:lstStyle/>
          <a:p>
            <a:r>
              <a:rPr lang="de-DE" sz="1400" dirty="0"/>
              <a:t> </a:t>
            </a:r>
            <a:r>
              <a:rPr lang="de-DE" sz="1400" dirty="0" err="1"/>
              <a:t>Stabilitronda</a:t>
            </a:r>
            <a:r>
              <a:rPr lang="de-DE" sz="1400" dirty="0"/>
              <a:t> </a:t>
            </a:r>
            <a:r>
              <a:rPr lang="de-DE" sz="1400" dirty="0" err="1"/>
              <a:t>teshuvchi</a:t>
            </a:r>
            <a:r>
              <a:rPr lang="de-DE" sz="1400" dirty="0"/>
              <a:t> </a:t>
            </a:r>
            <a:r>
              <a:rPr lang="de-DE" sz="1400" dirty="0" err="1"/>
              <a:t>kuchlanishga</a:t>
            </a:r>
            <a:r>
              <a:rPr lang="de-DE" sz="1400" dirty="0"/>
              <a:t> </a:t>
            </a:r>
            <a:r>
              <a:rPr lang="de-DE" sz="1400" dirty="0" err="1"/>
              <a:t>erishguncha</a:t>
            </a:r>
            <a:r>
              <a:rPr lang="de-DE" sz="1400" dirty="0"/>
              <a:t> </a:t>
            </a:r>
            <a:r>
              <a:rPr lang="de-DE" sz="1400" dirty="0" err="1"/>
              <a:t>uncha</a:t>
            </a:r>
            <a:r>
              <a:rPr lang="de-DE" sz="1400" dirty="0"/>
              <a:t> </a:t>
            </a:r>
            <a:r>
              <a:rPr lang="de-DE" sz="1400" dirty="0" err="1"/>
              <a:t>kata</a:t>
            </a:r>
            <a:r>
              <a:rPr lang="de-DE" sz="1400" dirty="0"/>
              <a:t> </a:t>
            </a:r>
            <a:r>
              <a:rPr lang="de-DE" sz="1400" dirty="0" err="1"/>
              <a:t>bo’lmagan</a:t>
            </a:r>
            <a:r>
              <a:rPr lang="de-DE" sz="1400" dirty="0"/>
              <a:t> </a:t>
            </a:r>
            <a:r>
              <a:rPr lang="de-DE" sz="1400" dirty="0" err="1"/>
              <a:t>tok</a:t>
            </a:r>
            <a:r>
              <a:rPr lang="de-DE" sz="1400" dirty="0"/>
              <a:t> </a:t>
            </a:r>
            <a:r>
              <a:rPr lang="de-DE" sz="1400" dirty="0" err="1"/>
              <a:t>diod</a:t>
            </a:r>
            <a:r>
              <a:rPr lang="de-DE" sz="1400" dirty="0"/>
              <a:t> </a:t>
            </a:r>
            <a:r>
              <a:rPr lang="de-DE" sz="1400" dirty="0" err="1"/>
              <a:t>orqali</a:t>
            </a:r>
            <a:r>
              <a:rPr lang="de-DE" sz="1400" dirty="0"/>
              <a:t> </a:t>
            </a:r>
            <a:r>
              <a:rPr lang="de-DE" sz="1400" dirty="0" err="1"/>
              <a:t>oqaveradi</a:t>
            </a:r>
            <a:r>
              <a:rPr lang="de-DE" sz="1400" dirty="0"/>
              <a:t>, </a:t>
            </a:r>
            <a:r>
              <a:rPr lang="de-DE" sz="1400" dirty="0" err="1"/>
              <a:t>rasmda</a:t>
            </a:r>
            <a:r>
              <a:rPr lang="de-DE" sz="1400" dirty="0"/>
              <a:t> V2. </a:t>
            </a:r>
            <a:r>
              <a:rPr lang="de-DE" sz="1400" dirty="0" err="1"/>
              <a:t>Stabilitronda</a:t>
            </a:r>
            <a:r>
              <a:rPr lang="de-DE" sz="1400" dirty="0"/>
              <a:t> </a:t>
            </a:r>
            <a:r>
              <a:rPr lang="de-DE" sz="1400" dirty="0" err="1"/>
              <a:t>kuchlanish</a:t>
            </a:r>
            <a:r>
              <a:rPr lang="de-DE" sz="1400" dirty="0"/>
              <a:t> </a:t>
            </a:r>
            <a:r>
              <a:rPr lang="de-DE" sz="1400" dirty="0" err="1"/>
              <a:t>teshuvchi</a:t>
            </a:r>
            <a:r>
              <a:rPr lang="de-DE" sz="1400" dirty="0"/>
              <a:t> </a:t>
            </a:r>
            <a:r>
              <a:rPr lang="de-DE" sz="1400" dirty="0" err="1"/>
              <a:t>kuchlanishiga</a:t>
            </a:r>
            <a:r>
              <a:rPr lang="de-DE" sz="1400" dirty="0"/>
              <a:t> </a:t>
            </a:r>
            <a:r>
              <a:rPr lang="de-DE" sz="1400" dirty="0" err="1"/>
              <a:t>erishgach</a:t>
            </a:r>
            <a:r>
              <a:rPr lang="de-DE" sz="1400" dirty="0"/>
              <a:t>, </a:t>
            </a:r>
            <a:r>
              <a:rPr lang="de-DE" sz="1400" dirty="0" err="1"/>
              <a:t>tok</a:t>
            </a:r>
            <a:r>
              <a:rPr lang="de-DE" sz="1400" dirty="0"/>
              <a:t> </a:t>
            </a:r>
            <a:r>
              <a:rPr lang="de-DE" sz="1400" dirty="0" err="1"/>
              <a:t>ma’lum</a:t>
            </a:r>
            <a:r>
              <a:rPr lang="de-DE" sz="1400" dirty="0"/>
              <a:t> </a:t>
            </a:r>
            <a:r>
              <a:rPr lang="de-DE" sz="1400" dirty="0" err="1"/>
              <a:t>diapazonda</a:t>
            </a:r>
            <a:r>
              <a:rPr lang="de-DE" sz="1400" dirty="0"/>
              <a:t> </a:t>
            </a:r>
            <a:r>
              <a:rPr lang="de-DE" sz="1400" dirty="0" err="1"/>
              <a:t>o’zgarishiga</a:t>
            </a:r>
            <a:r>
              <a:rPr lang="de-DE" sz="1400" dirty="0"/>
              <a:t> </a:t>
            </a:r>
            <a:r>
              <a:rPr lang="de-DE" sz="1400" dirty="0" err="1"/>
              <a:t>qaramay</a:t>
            </a:r>
            <a:r>
              <a:rPr lang="de-DE" sz="1400" dirty="0"/>
              <a:t> </a:t>
            </a:r>
            <a:r>
              <a:rPr lang="de-DE" sz="1400" dirty="0" err="1"/>
              <a:t>stabilitron</a:t>
            </a:r>
            <a:r>
              <a:rPr lang="de-DE" sz="1400" dirty="0"/>
              <a:t> </a:t>
            </a:r>
            <a:r>
              <a:rPr lang="de-DE" sz="1400" dirty="0" err="1"/>
              <a:t>kuchlanishni</a:t>
            </a:r>
            <a:r>
              <a:rPr lang="de-DE" sz="1400" dirty="0"/>
              <a:t> </a:t>
            </a:r>
            <a:r>
              <a:rPr lang="de-DE" sz="1400" dirty="0" err="1"/>
              <a:t>doimiy</a:t>
            </a:r>
            <a:r>
              <a:rPr lang="de-DE" sz="1400" dirty="0"/>
              <a:t> </a:t>
            </a:r>
            <a:r>
              <a:rPr lang="de-DE" sz="1400" dirty="0" err="1"/>
              <a:t>ushlaydi</a:t>
            </a:r>
            <a:r>
              <a:rPr lang="de-DE" sz="1400" dirty="0"/>
              <a:t>. </a:t>
            </a:r>
            <a:r>
              <a:rPr lang="de-DE" sz="1400" dirty="0" err="1"/>
              <a:t>Shu</a:t>
            </a:r>
            <a:r>
              <a:rPr lang="de-DE" sz="1400" dirty="0"/>
              <a:t> </a:t>
            </a:r>
            <a:r>
              <a:rPr lang="de-DE" sz="1400" dirty="0" err="1"/>
              <a:t>nuqtai</a:t>
            </a:r>
            <a:r>
              <a:rPr lang="de-DE" sz="1400" dirty="0"/>
              <a:t> </a:t>
            </a:r>
            <a:r>
              <a:rPr lang="de-DE" sz="1400" dirty="0" err="1"/>
              <a:t>nazardan</a:t>
            </a:r>
            <a:r>
              <a:rPr lang="de-DE" sz="1400" dirty="0"/>
              <a:t> </a:t>
            </a:r>
            <a:r>
              <a:rPr lang="de-DE" sz="1400" dirty="0" err="1"/>
              <a:t>diod</a:t>
            </a:r>
            <a:r>
              <a:rPr lang="de-DE" sz="1400" dirty="0"/>
              <a:t> </a:t>
            </a:r>
            <a:r>
              <a:rPr lang="de-DE" sz="1400" dirty="0" err="1"/>
              <a:t>kuchlanish</a:t>
            </a:r>
            <a:r>
              <a:rPr lang="de-DE" sz="1400" dirty="0"/>
              <a:t> </a:t>
            </a:r>
            <a:r>
              <a:rPr lang="de-DE" sz="1400" dirty="0" err="1"/>
              <a:t>boshqarishini</a:t>
            </a:r>
            <a:r>
              <a:rPr lang="de-DE" sz="1400" dirty="0"/>
              <a:t> </a:t>
            </a:r>
            <a:r>
              <a:rPr lang="de-DE" sz="1400" dirty="0" err="1"/>
              <a:t>ajoyib</a:t>
            </a:r>
            <a:r>
              <a:rPr lang="de-DE" sz="1400" dirty="0"/>
              <a:t> </a:t>
            </a:r>
            <a:r>
              <a:rPr lang="de-DE" sz="1400" dirty="0" err="1"/>
              <a:t>tarzda</a:t>
            </a:r>
            <a:r>
              <a:rPr lang="de-DE" sz="1400" dirty="0"/>
              <a:t> </a:t>
            </a:r>
            <a:r>
              <a:rPr lang="de-DE" sz="1400" dirty="0" err="1"/>
              <a:t>ta’minlaydi</a:t>
            </a:r>
            <a:r>
              <a:rPr lang="de-DE" sz="1400" dirty="0"/>
              <a:t>.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t="24012" r="45869" b="18582"/>
          <a:stretch/>
        </p:blipFill>
        <p:spPr bwMode="auto">
          <a:xfrm>
            <a:off x="1076739" y="1114483"/>
            <a:ext cx="6705600" cy="51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13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1089</Words>
  <Application>Microsoft Office PowerPoint</Application>
  <PresentationFormat>Экран (4:3)</PresentationFormat>
  <Paragraphs>128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AVTOMOBILLARNING ELEKTR VA ELEKTRONIK QISMLARI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AVTOMOBILLARNING ELEKTR VA ELEKTRONIK QISMLARI </dc:title>
  <dc:creator>Bayramali</dc:creator>
  <cp:lastModifiedBy>Bayramali</cp:lastModifiedBy>
  <cp:revision>4</cp:revision>
  <dcterms:created xsi:type="dcterms:W3CDTF">2023-07-02T05:41:26Z</dcterms:created>
  <dcterms:modified xsi:type="dcterms:W3CDTF">2023-07-02T06:06:05Z</dcterms:modified>
</cp:coreProperties>
</file>