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94" autoAdjust="0"/>
  </p:normalViewPr>
  <p:slideViewPr>
    <p:cSldViewPr snapToGrid="0" showGuides="1">
      <p:cViewPr varScale="1">
        <p:scale>
          <a:sx n="71" d="100"/>
          <a:sy n="71" d="100"/>
        </p:scale>
        <p:origin x="-642" y="-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0D849-C401-4A04-8D42-6CFCDAD4CFA7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34BFD-383F-4CB6-AE95-5AB66F5DE5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91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34BFD-383F-4CB6-AE95-5AB66F5DE51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63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61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4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735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206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673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6557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736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521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40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58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99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13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78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61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33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35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57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BC804A-2D3B-4549-960A-205EF7F0E7D2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1BDEEE-50AC-4B4C-A225-53EAAD79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245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16429"/>
            <a:ext cx="9056914" cy="6204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smtClean="0"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cs typeface="Times New Roman" panose="02020603050405020304" pitchFamily="18" charset="0"/>
              </a:rPr>
              <a:t>мавзу</a:t>
            </a:r>
            <a:r>
              <a:rPr lang="ru-RU" sz="2200" b="1" dirty="0" smtClean="0">
                <a:cs typeface="Times New Roman" panose="02020603050405020304" pitchFamily="18" charset="0"/>
              </a:rPr>
              <a:t>   </a:t>
            </a:r>
            <a:r>
              <a:rPr lang="uz-Cyrl-UZ" sz="2200" dirty="0"/>
              <a:t>Газ бал</a:t>
            </a:r>
            <a:r>
              <a:rPr lang="uz-Latn-UZ" sz="2200" dirty="0"/>
              <a:t>л</a:t>
            </a:r>
            <a:r>
              <a:rPr lang="uz-Cyrl-UZ" sz="2200" dirty="0"/>
              <a:t>онли двигателарнинг ёниғи таъминот тизимидаги носозликларни аниқлаш.</a:t>
            </a:r>
            <a:endParaRPr lang="ru-RU" sz="2200" dirty="0"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07771"/>
            <a:ext cx="9144000" cy="3766458"/>
          </a:xfrm>
        </p:spPr>
        <p:txBody>
          <a:bodyPr/>
          <a:lstStyle/>
          <a:p>
            <a:r>
              <a:rPr lang="uz-Cyrl-U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z-Latn-UZ" dirty="0"/>
              <a:t>1. </a:t>
            </a:r>
            <a:r>
              <a:rPr lang="uz-Cyrl-UZ" dirty="0"/>
              <a:t>Суюлтирилган ва сиқилган газда ишлайдигин двигателларнинг тузилиши </a:t>
            </a:r>
            <a:endParaRPr lang="ru-RU" dirty="0"/>
          </a:p>
          <a:p>
            <a:r>
              <a:rPr lang="uz-Cyrl-UZ" dirty="0"/>
              <a:t>2. Суюлтирилган ва сиқилган газда ишлайдигин двигателларнинг носозликлари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70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57843" y="4898571"/>
            <a:ext cx="11876313" cy="182510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8.1-rasm.  </a:t>
            </a:r>
            <a:r>
              <a:rPr lang="en-US" sz="1800" b="1" dirty="0" err="1"/>
              <a:t>Gaz</a:t>
            </a:r>
            <a:r>
              <a:rPr lang="en-US" sz="1800" b="1" dirty="0"/>
              <a:t> </a:t>
            </a:r>
            <a:r>
              <a:rPr lang="en-US" sz="1800" b="1" dirty="0" err="1"/>
              <a:t>ballon</a:t>
            </a:r>
            <a:r>
              <a:rPr lang="en-US" sz="1800" b="1" dirty="0"/>
              <a:t>(li) </a:t>
            </a:r>
            <a:r>
              <a:rPr lang="en-US" sz="1800" b="1" dirty="0" err="1"/>
              <a:t>qurilmaning</a:t>
            </a:r>
            <a:r>
              <a:rPr lang="en-US" sz="1800" b="1" dirty="0"/>
              <a:t> </a:t>
            </a:r>
            <a:r>
              <a:rPr lang="en-US" sz="1800" b="1" dirty="0" err="1"/>
              <a:t>prinsipial</a:t>
            </a:r>
            <a:r>
              <a:rPr lang="en-US" sz="1800" b="1" dirty="0"/>
              <a:t> (</a:t>
            </a:r>
            <a:r>
              <a:rPr lang="en-US" sz="1800" b="1" dirty="0" err="1"/>
              <a:t>asosiy</a:t>
            </a:r>
            <a:r>
              <a:rPr lang="en-US" sz="1800" b="1" dirty="0"/>
              <a:t>) </a:t>
            </a:r>
            <a:r>
              <a:rPr lang="en-US" sz="1800" b="1" dirty="0" err="1"/>
              <a:t>sxemasi</a:t>
            </a:r>
            <a:r>
              <a:rPr lang="en-US" sz="1800" b="1" dirty="0"/>
              <a:t>.</a:t>
            </a:r>
            <a:endParaRPr lang="ru-RU" sz="1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1-ballonlar; 2-(</a:t>
            </a:r>
            <a:r>
              <a:rPr lang="en-US" sz="1800" dirty="0" err="1"/>
              <a:t>biriktiruvchi</a:t>
            </a:r>
            <a:r>
              <a:rPr lang="en-US" sz="1800" dirty="0"/>
              <a:t>)</a:t>
            </a:r>
            <a:r>
              <a:rPr lang="en-US" sz="1800" dirty="0" err="1"/>
              <a:t>ulovchi</a:t>
            </a:r>
            <a:r>
              <a:rPr lang="en-US" sz="1800" dirty="0"/>
              <a:t> </a:t>
            </a:r>
            <a:r>
              <a:rPr lang="en-US" sz="1800" dirty="0" err="1"/>
              <a:t>armatura</a:t>
            </a:r>
            <a:r>
              <a:rPr lang="en-US" sz="1800" dirty="0"/>
              <a:t> (</a:t>
            </a:r>
            <a:r>
              <a:rPr lang="en-US" sz="1800" dirty="0" err="1"/>
              <a:t>asbob</a:t>
            </a:r>
            <a:r>
              <a:rPr lang="en-US" sz="1800" dirty="0"/>
              <a:t>); 3-po’lat </a:t>
            </a:r>
            <a:r>
              <a:rPr lang="en-US" sz="1800" dirty="0" err="1"/>
              <a:t>naychalar</a:t>
            </a:r>
            <a:r>
              <a:rPr lang="en-US" sz="1800" dirty="0"/>
              <a:t>; 4-sarflash </a:t>
            </a:r>
            <a:r>
              <a:rPr lang="en-US" sz="1800" dirty="0" err="1"/>
              <a:t>ventili</a:t>
            </a:r>
            <a:r>
              <a:rPr lang="en-US" sz="1800" dirty="0"/>
              <a:t> (</a:t>
            </a:r>
            <a:r>
              <a:rPr lang="en-US" sz="1800" dirty="0" err="1"/>
              <a:t>jo’mragi</a:t>
            </a:r>
            <a:r>
              <a:rPr lang="en-US" sz="1800" dirty="0"/>
              <a:t>); 5-to’ldirish </a:t>
            </a:r>
            <a:r>
              <a:rPr lang="en-US" sz="1800" dirty="0" err="1"/>
              <a:t>ventili</a:t>
            </a:r>
            <a:r>
              <a:rPr lang="en-US" sz="1800" dirty="0"/>
              <a:t> (</a:t>
            </a:r>
            <a:r>
              <a:rPr lang="en-US" sz="1800" dirty="0" err="1"/>
              <a:t>jo’mragi</a:t>
            </a:r>
            <a:r>
              <a:rPr lang="en-US" sz="1800" dirty="0"/>
              <a:t>); 6-isitgich; 7-ishlatilgan </a:t>
            </a:r>
            <a:r>
              <a:rPr lang="en-US" sz="1800" dirty="0" err="1"/>
              <a:t>gazlarni</a:t>
            </a:r>
            <a:r>
              <a:rPr lang="en-US" sz="1800" dirty="0"/>
              <a:t> </a:t>
            </a:r>
            <a:r>
              <a:rPr lang="en-US" sz="1800" dirty="0" err="1"/>
              <a:t>chiqarish</a:t>
            </a:r>
            <a:r>
              <a:rPr lang="en-US" sz="1800" dirty="0"/>
              <a:t> </a:t>
            </a:r>
            <a:r>
              <a:rPr lang="en-US" sz="1800" dirty="0" err="1"/>
              <a:t>tizimining</a:t>
            </a:r>
            <a:r>
              <a:rPr lang="en-US" sz="1800" dirty="0"/>
              <a:t> </a:t>
            </a:r>
            <a:r>
              <a:rPr lang="en-US" sz="1800" dirty="0" err="1"/>
              <a:t>trubasi</a:t>
            </a:r>
            <a:r>
              <a:rPr lang="en-US" sz="1800" dirty="0"/>
              <a:t> (</a:t>
            </a:r>
            <a:r>
              <a:rPr lang="en-US" sz="1800" dirty="0" err="1"/>
              <a:t>quvuri</a:t>
            </a:r>
            <a:r>
              <a:rPr lang="en-US" sz="1800" dirty="0"/>
              <a:t>); 8-dozalovchi </a:t>
            </a:r>
            <a:r>
              <a:rPr lang="en-US" sz="1800" dirty="0" err="1"/>
              <a:t>shayba</a:t>
            </a:r>
            <a:r>
              <a:rPr lang="en-US" sz="1800" dirty="0"/>
              <a:t>; 9-magistral </a:t>
            </a:r>
            <a:r>
              <a:rPr lang="en-US" sz="1800" dirty="0" err="1"/>
              <a:t>ventil</a:t>
            </a:r>
            <a:r>
              <a:rPr lang="en-US" sz="1800" dirty="0"/>
              <a:t> (</a:t>
            </a:r>
            <a:r>
              <a:rPr lang="en-US" sz="1800" dirty="0" err="1"/>
              <a:t>jo’mrak</a:t>
            </a:r>
            <a:r>
              <a:rPr lang="en-US" sz="1800" dirty="0"/>
              <a:t>); 10-filtr; 11-ikki </a:t>
            </a:r>
            <a:r>
              <a:rPr lang="en-US" sz="1800" dirty="0" err="1"/>
              <a:t>pog’onali</a:t>
            </a:r>
            <a:r>
              <a:rPr lang="en-US" sz="1800" dirty="0"/>
              <a:t> </a:t>
            </a:r>
            <a:r>
              <a:rPr lang="en-US" sz="1800" dirty="0" err="1"/>
              <a:t>reduktor</a:t>
            </a:r>
            <a:r>
              <a:rPr lang="en-US" sz="1800" dirty="0"/>
              <a:t>; 12-kiritish </a:t>
            </a:r>
            <a:r>
              <a:rPr lang="en-US" sz="1800" dirty="0" err="1"/>
              <a:t>quvuri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ulovchi</a:t>
            </a:r>
            <a:r>
              <a:rPr lang="en-US" sz="1800" dirty="0"/>
              <a:t> </a:t>
            </a:r>
            <a:r>
              <a:rPr lang="en-US" sz="1800" dirty="0" err="1"/>
              <a:t>naycha</a:t>
            </a:r>
            <a:r>
              <a:rPr lang="en-US" sz="1800" dirty="0"/>
              <a:t>; 13-kiritish </a:t>
            </a:r>
            <a:r>
              <a:rPr lang="en-US" sz="1800" dirty="0" err="1"/>
              <a:t>quvuri</a:t>
            </a:r>
            <a:r>
              <a:rPr lang="en-US" sz="1800" dirty="0"/>
              <a:t>; 14-drossel </a:t>
            </a:r>
            <a:r>
              <a:rPr lang="en-US" sz="1800" dirty="0" err="1"/>
              <a:t>zaslonkasi</a:t>
            </a:r>
            <a:r>
              <a:rPr lang="en-US" sz="1800" dirty="0"/>
              <a:t>; 15-taglik (</a:t>
            </a:r>
            <a:r>
              <a:rPr lang="en-US" sz="1800" dirty="0" err="1"/>
              <a:t>prostvka</a:t>
            </a:r>
            <a:r>
              <a:rPr lang="en-US" sz="1800" dirty="0"/>
              <a:t>); 16-purkagich; 17-karbyurator-aralashtirgich; 18-forsunka; 19-salt </a:t>
            </a:r>
            <a:r>
              <a:rPr lang="en-US" sz="1800" dirty="0" err="1"/>
              <a:t>ishlash</a:t>
            </a:r>
            <a:r>
              <a:rPr lang="en-US" sz="1800" dirty="0"/>
              <a:t> </a:t>
            </a:r>
            <a:r>
              <a:rPr lang="en-US" sz="1800" dirty="0" err="1"/>
              <a:t>naychasi</a:t>
            </a:r>
            <a:r>
              <a:rPr lang="en-US" sz="1800" dirty="0"/>
              <a:t>; 20-past </a:t>
            </a:r>
            <a:r>
              <a:rPr lang="en-US" sz="1800" dirty="0" err="1"/>
              <a:t>bosim</a:t>
            </a:r>
            <a:r>
              <a:rPr lang="en-US" sz="1800" dirty="0"/>
              <a:t> </a:t>
            </a:r>
            <a:r>
              <a:rPr lang="en-US" sz="1800" dirty="0" err="1"/>
              <a:t>manometri</a:t>
            </a:r>
            <a:r>
              <a:rPr lang="en-US" sz="1800" dirty="0"/>
              <a:t>; 21-yuqori </a:t>
            </a:r>
            <a:r>
              <a:rPr lang="en-US" sz="1800" dirty="0" err="1"/>
              <a:t>bosim</a:t>
            </a:r>
            <a:r>
              <a:rPr lang="en-US" sz="1800" dirty="0"/>
              <a:t> </a:t>
            </a:r>
            <a:r>
              <a:rPr lang="en-US" sz="1800" dirty="0" err="1"/>
              <a:t>manometri</a:t>
            </a:r>
            <a:r>
              <a:rPr lang="en-US" sz="1800" dirty="0"/>
              <a:t>.</a:t>
            </a: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6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705" y="199118"/>
            <a:ext cx="8612587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224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3372" y="131049"/>
            <a:ext cx="9405256" cy="620065"/>
          </a:xfrm>
        </p:spPr>
        <p:txBody>
          <a:bodyPr>
            <a:noAutofit/>
          </a:bodyPr>
          <a:lstStyle/>
          <a:p>
            <a:pPr algn="ctr"/>
            <a:r>
              <a:rPr lang="uz-Cyrl-UZ" sz="1600" b="1" i="1" dirty="0"/>
              <a:t>Suyuq va siqilgan gazda ishlaydigan gaz balonli qurilmalarning umumiy tuzilishi va ishlashi.</a:t>
            </a:r>
            <a:endParaRPr lang="ru-RU" sz="1600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266700" y="751114"/>
            <a:ext cx="11658600" cy="595448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 smtClean="0"/>
              <a:t>      </a:t>
            </a:r>
            <a:r>
              <a:rPr lang="en-US" sz="1500" dirty="0" err="1" smtClean="0"/>
              <a:t>Gaz</a:t>
            </a:r>
            <a:r>
              <a:rPr lang="en-US" sz="1500" dirty="0" smtClean="0"/>
              <a:t> </a:t>
            </a:r>
            <a:r>
              <a:rPr lang="en-US" sz="1500" dirty="0" err="1"/>
              <a:t>ballonli</a:t>
            </a:r>
            <a:r>
              <a:rPr lang="en-US" sz="1500" dirty="0"/>
              <a:t> </a:t>
            </a:r>
            <a:r>
              <a:rPr lang="en-US" sz="1500" dirty="0" err="1"/>
              <a:t>qurilmalar</a:t>
            </a:r>
            <a:r>
              <a:rPr lang="en-US" sz="1500" dirty="0"/>
              <a:t> </a:t>
            </a:r>
            <a:r>
              <a:rPr lang="en-US" sz="1500" dirty="0" err="1"/>
              <a:t>asosan</a:t>
            </a:r>
            <a:r>
              <a:rPr lang="en-US" sz="1500" dirty="0"/>
              <a:t> </a:t>
            </a:r>
            <a:r>
              <a:rPr lang="en-US" sz="1500" dirty="0" err="1"/>
              <a:t>ikki</a:t>
            </a:r>
            <a:r>
              <a:rPr lang="en-US" sz="1500" dirty="0"/>
              <a:t> </a:t>
            </a:r>
            <a:r>
              <a:rPr lang="en-US" sz="1500" dirty="0" err="1"/>
              <a:t>xil</a:t>
            </a:r>
            <a:r>
              <a:rPr lang="en-US" sz="1500" dirty="0"/>
              <a:t> </a:t>
            </a:r>
            <a:r>
              <a:rPr lang="en-US" sz="1500" dirty="0" err="1"/>
              <a:t>turga</a:t>
            </a:r>
            <a:r>
              <a:rPr lang="en-US" sz="1500" dirty="0"/>
              <a:t> </a:t>
            </a:r>
            <a:r>
              <a:rPr lang="en-US" sz="1500" dirty="0" err="1"/>
              <a:t>ajratiladi</a:t>
            </a:r>
            <a:r>
              <a:rPr lang="en-US" sz="1500" dirty="0"/>
              <a:t>: </a:t>
            </a:r>
            <a:r>
              <a:rPr lang="en-US" sz="1500" dirty="0" err="1"/>
              <a:t>siqilgan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suyultirilgan</a:t>
            </a:r>
            <a:r>
              <a:rPr lang="en-US" sz="1500" dirty="0"/>
              <a:t> </a:t>
            </a:r>
            <a:r>
              <a:rPr lang="en-US" sz="1500" dirty="0" err="1"/>
              <a:t>gazlar</a:t>
            </a:r>
            <a:r>
              <a:rPr lang="en-US" sz="1500" dirty="0"/>
              <a:t> </a:t>
            </a:r>
            <a:r>
              <a:rPr lang="en-US" sz="1500" dirty="0" err="1" smtClean="0"/>
              <a:t>uchun.Gaz</a:t>
            </a:r>
            <a:r>
              <a:rPr lang="en-US" sz="1500" dirty="0" smtClean="0"/>
              <a:t> </a:t>
            </a:r>
            <a:r>
              <a:rPr lang="en-US" sz="1500" dirty="0" err="1"/>
              <a:t>ballon</a:t>
            </a:r>
            <a:r>
              <a:rPr lang="en-US" sz="1500" dirty="0"/>
              <a:t>(li) </a:t>
            </a:r>
            <a:r>
              <a:rPr lang="en-US" sz="1500" dirty="0" err="1"/>
              <a:t>qurilmani</a:t>
            </a:r>
            <a:r>
              <a:rPr lang="en-US" sz="1500" dirty="0"/>
              <a:t> </a:t>
            </a:r>
            <a:r>
              <a:rPr lang="en-US" sz="1500" dirty="0" err="1"/>
              <a:t>o’ziga</a:t>
            </a:r>
            <a:r>
              <a:rPr lang="en-US" sz="1500" dirty="0"/>
              <a:t> </a:t>
            </a:r>
            <a:r>
              <a:rPr lang="en-US" sz="1500" dirty="0" err="1"/>
              <a:t>xosligi</a:t>
            </a:r>
            <a:r>
              <a:rPr lang="en-US" sz="1500" dirty="0"/>
              <a:t> </a:t>
            </a:r>
            <a:r>
              <a:rPr lang="en-US" sz="1500" dirty="0" err="1"/>
              <a:t>shundan</a:t>
            </a:r>
            <a:r>
              <a:rPr lang="en-US" sz="1500" dirty="0"/>
              <a:t> </a:t>
            </a:r>
            <a:r>
              <a:rPr lang="en-US" sz="1500" dirty="0" err="1"/>
              <a:t>iboratki</a:t>
            </a:r>
            <a:r>
              <a:rPr lang="en-US" sz="1500" dirty="0"/>
              <a:t>,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har</a:t>
            </a:r>
            <a:r>
              <a:rPr lang="en-US" sz="1500" dirty="0"/>
              <a:t> </a:t>
            </a:r>
            <a:r>
              <a:rPr lang="en-US" sz="1500" dirty="0" err="1"/>
              <a:t>qanday</a:t>
            </a:r>
            <a:r>
              <a:rPr lang="en-US" sz="1500" dirty="0"/>
              <a:t> </a:t>
            </a:r>
            <a:r>
              <a:rPr lang="en-US" sz="1500" dirty="0" err="1"/>
              <a:t>holatda</a:t>
            </a:r>
            <a:r>
              <a:rPr lang="en-US" sz="1500" dirty="0"/>
              <a:t> </a:t>
            </a:r>
            <a:r>
              <a:rPr lang="en-US" sz="1500" dirty="0" err="1"/>
              <a:t>ballonlarda</a:t>
            </a:r>
            <a:r>
              <a:rPr lang="en-US" sz="1500" dirty="0"/>
              <a:t> </a:t>
            </a:r>
            <a:r>
              <a:rPr lang="en-US" sz="1500" dirty="0" err="1"/>
              <a:t>katta</a:t>
            </a:r>
            <a:r>
              <a:rPr lang="en-US" sz="1500" dirty="0"/>
              <a:t> </a:t>
            </a:r>
            <a:r>
              <a:rPr lang="en-US" sz="1500" dirty="0" err="1"/>
              <a:t>bosim</a:t>
            </a:r>
            <a:r>
              <a:rPr lang="en-US" sz="1500" dirty="0"/>
              <a:t> </a:t>
            </a:r>
            <a:r>
              <a:rPr lang="en-US" sz="1500" dirty="0" err="1"/>
              <a:t>ostida</a:t>
            </a:r>
            <a:r>
              <a:rPr lang="en-US" sz="1500" dirty="0"/>
              <a:t> </a:t>
            </a:r>
            <a:r>
              <a:rPr lang="en-US" sz="1500" dirty="0" err="1"/>
              <a:t>oqib</a:t>
            </a:r>
            <a:r>
              <a:rPr lang="en-US" sz="1500" dirty="0"/>
              <a:t> </a:t>
            </a:r>
            <a:r>
              <a:rPr lang="en-US" sz="1500" dirty="0" err="1"/>
              <a:t>chiqadi</a:t>
            </a:r>
            <a:r>
              <a:rPr lang="en-US" sz="1500" dirty="0"/>
              <a:t>. </a:t>
            </a:r>
            <a:r>
              <a:rPr lang="en-US" sz="1500" dirty="0" err="1"/>
              <a:t>Shuning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tizimga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bosimini</a:t>
            </a:r>
            <a:r>
              <a:rPr lang="en-US" sz="1500" dirty="0"/>
              <a:t> </a:t>
            </a:r>
            <a:r>
              <a:rPr lang="en-US" sz="1500" dirty="0" err="1"/>
              <a:t>kamaytirish</a:t>
            </a:r>
            <a:r>
              <a:rPr lang="en-US" sz="1500" dirty="0"/>
              <a:t> </a:t>
            </a:r>
            <a:r>
              <a:rPr lang="en-US" sz="1500" dirty="0" err="1"/>
              <a:t>imkoniyatini</a:t>
            </a:r>
            <a:r>
              <a:rPr lang="en-US" sz="1500" dirty="0"/>
              <a:t> </a:t>
            </a:r>
            <a:r>
              <a:rPr lang="en-US" sz="1500" dirty="0" err="1"/>
              <a:t>yaratuvchi</a:t>
            </a:r>
            <a:r>
              <a:rPr lang="en-US" sz="1500" dirty="0"/>
              <a:t> </a:t>
            </a:r>
            <a:r>
              <a:rPr lang="en-US" sz="1500" dirty="0" err="1"/>
              <a:t>reduktor</a:t>
            </a:r>
            <a:r>
              <a:rPr lang="en-US" sz="1500" dirty="0"/>
              <a:t> </a:t>
            </a:r>
            <a:r>
              <a:rPr lang="en-US" sz="1500" dirty="0" err="1"/>
              <a:t>kiritiladi</a:t>
            </a:r>
            <a:r>
              <a:rPr lang="en-US" sz="1500" dirty="0"/>
              <a:t>.</a:t>
            </a:r>
            <a:endParaRPr lang="ru-RU" sz="15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smtClean="0"/>
              <a:t>	</a:t>
            </a:r>
            <a:r>
              <a:rPr lang="en-US" sz="1500" dirty="0" err="1" smtClean="0"/>
              <a:t>Siqilgan</a:t>
            </a:r>
            <a:r>
              <a:rPr lang="en-US" sz="1500" dirty="0" smtClean="0"/>
              <a:t> </a:t>
            </a:r>
            <a:r>
              <a:rPr lang="en-US" sz="1500" dirty="0" err="1" smtClean="0"/>
              <a:t>gaz</a:t>
            </a:r>
            <a:r>
              <a:rPr lang="en-US" sz="1500" dirty="0" smtClean="0"/>
              <a:t> </a:t>
            </a:r>
            <a:r>
              <a:rPr lang="en-US" sz="1500" dirty="0" err="1" smtClean="0"/>
              <a:t>bilan</a:t>
            </a:r>
            <a:r>
              <a:rPr lang="en-US" sz="1500" dirty="0" smtClean="0"/>
              <a:t> </a:t>
            </a:r>
            <a:r>
              <a:rPr lang="en-US" sz="1500" dirty="0" err="1" smtClean="0"/>
              <a:t>ishlaydigan</a:t>
            </a:r>
            <a:r>
              <a:rPr lang="en-US" sz="1500" dirty="0" smtClean="0"/>
              <a:t> </a:t>
            </a:r>
            <a:r>
              <a:rPr lang="en-US" sz="1500" dirty="0" err="1" smtClean="0"/>
              <a:t>gaz</a:t>
            </a:r>
            <a:r>
              <a:rPr lang="en-US" sz="1500" dirty="0" smtClean="0"/>
              <a:t> </a:t>
            </a:r>
            <a:r>
              <a:rPr lang="en-US" sz="1500" dirty="0" err="1" smtClean="0"/>
              <a:t>ballon</a:t>
            </a:r>
            <a:r>
              <a:rPr lang="en-US" sz="1500" dirty="0" smtClean="0"/>
              <a:t>(li) </a:t>
            </a:r>
            <a:r>
              <a:rPr lang="en-US" sz="1500" dirty="0" err="1" smtClean="0"/>
              <a:t>qurilmaning</a:t>
            </a:r>
            <a:r>
              <a:rPr lang="en-US" sz="1500" dirty="0" smtClean="0"/>
              <a:t> </a:t>
            </a:r>
            <a:r>
              <a:rPr lang="en-US" sz="1500" dirty="0" err="1" smtClean="0"/>
              <a:t>prinsipial</a:t>
            </a:r>
            <a:r>
              <a:rPr lang="en-US" sz="1500" dirty="0" smtClean="0"/>
              <a:t> (</a:t>
            </a:r>
            <a:r>
              <a:rPr lang="en-US" sz="1500" dirty="0" err="1" smtClean="0"/>
              <a:t>asosiy</a:t>
            </a:r>
            <a:r>
              <a:rPr lang="en-US" sz="1500" dirty="0" smtClean="0"/>
              <a:t>) </a:t>
            </a:r>
            <a:r>
              <a:rPr lang="en-US" sz="1500" dirty="0" err="1" smtClean="0"/>
              <a:t>sxemasi</a:t>
            </a:r>
            <a:r>
              <a:rPr lang="en-US" sz="1500" dirty="0" smtClean="0"/>
              <a:t> 8.1-rasmda </a:t>
            </a:r>
            <a:r>
              <a:rPr lang="en-US" sz="1500" dirty="0" err="1" smtClean="0"/>
              <a:t>keltirilgan</a:t>
            </a:r>
            <a:r>
              <a:rPr lang="en-US" sz="1500" dirty="0" smtClean="0"/>
              <a:t>.</a:t>
            </a:r>
            <a:endParaRPr lang="ru-RU" sz="1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20 MPa </a:t>
            </a:r>
            <a:r>
              <a:rPr lang="en-US" sz="1500" dirty="0" err="1"/>
              <a:t>bosimgacha</a:t>
            </a:r>
            <a:r>
              <a:rPr lang="en-US" sz="1500" dirty="0"/>
              <a:t> </a:t>
            </a:r>
            <a:r>
              <a:rPr lang="en-US" sz="1500" dirty="0" err="1"/>
              <a:t>siqilgan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ikki</a:t>
            </a:r>
            <a:r>
              <a:rPr lang="en-US" sz="1500" dirty="0"/>
              <a:t> </a:t>
            </a:r>
            <a:r>
              <a:rPr lang="en-US" sz="1500" dirty="0" err="1"/>
              <a:t>guruhga</a:t>
            </a:r>
            <a:r>
              <a:rPr lang="en-US" sz="1500" dirty="0"/>
              <a:t> (I </a:t>
            </a:r>
            <a:r>
              <a:rPr lang="en-US" sz="1500" dirty="0" err="1"/>
              <a:t>va</a:t>
            </a:r>
            <a:r>
              <a:rPr lang="en-US" sz="1500" dirty="0"/>
              <a:t> II) </a:t>
            </a:r>
            <a:r>
              <a:rPr lang="en-US" sz="1500" dirty="0" err="1"/>
              <a:t>ajratilgan</a:t>
            </a:r>
            <a:r>
              <a:rPr lang="en-US" sz="1500" dirty="0"/>
              <a:t> </a:t>
            </a:r>
            <a:r>
              <a:rPr lang="en-US" sz="1500" dirty="0" err="1"/>
              <a:t>har</a:t>
            </a:r>
            <a:r>
              <a:rPr lang="en-US" sz="1500" dirty="0"/>
              <a:t> </a:t>
            </a:r>
            <a:r>
              <a:rPr lang="en-US" sz="1500" dirty="0" err="1"/>
              <a:t>biri</a:t>
            </a:r>
            <a:r>
              <a:rPr lang="en-US" sz="1500" dirty="0"/>
              <a:t> 50 l </a:t>
            </a:r>
            <a:r>
              <a:rPr lang="en-US" sz="1500" dirty="0" err="1"/>
              <a:t>xajmli</a:t>
            </a:r>
            <a:r>
              <a:rPr lang="en-US" sz="1500" dirty="0"/>
              <a:t> yuk </a:t>
            </a:r>
            <a:r>
              <a:rPr lang="en-US" sz="1500" dirty="0" err="1"/>
              <a:t>platformaning</a:t>
            </a:r>
            <a:r>
              <a:rPr lang="en-US" sz="1500" dirty="0"/>
              <a:t> </a:t>
            </a:r>
            <a:r>
              <a:rPr lang="en-US" sz="1500" dirty="0" err="1"/>
              <a:t>ostiga</a:t>
            </a:r>
            <a:r>
              <a:rPr lang="en-US" sz="1500" dirty="0"/>
              <a:t> </a:t>
            </a:r>
            <a:r>
              <a:rPr lang="en-US" sz="1500" dirty="0" err="1"/>
              <a:t>o’rnatilgan</a:t>
            </a:r>
            <a:r>
              <a:rPr lang="en-US" sz="1500" dirty="0"/>
              <a:t> </a:t>
            </a:r>
            <a:r>
              <a:rPr lang="en-US" sz="1500" dirty="0" err="1"/>
              <a:t>beshta</a:t>
            </a:r>
            <a:r>
              <a:rPr lang="en-US" sz="1500" dirty="0"/>
              <a:t> </a:t>
            </a:r>
            <a:r>
              <a:rPr lang="en-US" sz="1500" dirty="0" err="1"/>
              <a:t>po’lat</a:t>
            </a:r>
            <a:r>
              <a:rPr lang="en-US" sz="1500" dirty="0"/>
              <a:t> </a:t>
            </a:r>
            <a:r>
              <a:rPr lang="en-US" sz="1500" dirty="0" err="1"/>
              <a:t>ballonlarda</a:t>
            </a:r>
            <a:r>
              <a:rPr lang="en-US" sz="1500" dirty="0"/>
              <a:t> 1 </a:t>
            </a:r>
            <a:r>
              <a:rPr lang="en-US" sz="1500" dirty="0" err="1"/>
              <a:t>saqlanadi</a:t>
            </a:r>
            <a:r>
              <a:rPr lang="en-US" sz="1500" dirty="0"/>
              <a:t>. </a:t>
            </a:r>
            <a:r>
              <a:rPr lang="en-US" sz="1500" dirty="0" err="1"/>
              <a:t>Ballonlar</a:t>
            </a:r>
            <a:r>
              <a:rPr lang="en-US" sz="1500" dirty="0"/>
              <a:t> </a:t>
            </a:r>
            <a:r>
              <a:rPr lang="en-US" sz="1500" dirty="0" err="1"/>
              <a:t>bir-biri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o’zaro</a:t>
            </a:r>
            <a:r>
              <a:rPr lang="en-US" sz="1500" dirty="0"/>
              <a:t> </a:t>
            </a:r>
            <a:r>
              <a:rPr lang="en-US" sz="1500" dirty="0" err="1"/>
              <a:t>ulovchi</a:t>
            </a:r>
            <a:r>
              <a:rPr lang="en-US" sz="1500" dirty="0"/>
              <a:t> </a:t>
            </a:r>
            <a:r>
              <a:rPr lang="en-US" sz="1500" dirty="0" err="1"/>
              <a:t>armatura</a:t>
            </a:r>
            <a:r>
              <a:rPr lang="en-US" sz="1500" dirty="0"/>
              <a:t> 2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naychalar</a:t>
            </a:r>
            <a:r>
              <a:rPr lang="en-US" sz="1500" dirty="0"/>
              <a:t> 3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tutashtirilgan</a:t>
            </a:r>
            <a:r>
              <a:rPr lang="en-US" sz="1500" dirty="0"/>
              <a:t>. </a:t>
            </a:r>
            <a:r>
              <a:rPr lang="en-US" sz="1500" dirty="0" err="1"/>
              <a:t>Avtomobil</a:t>
            </a:r>
            <a:r>
              <a:rPr lang="en-US" sz="1500" dirty="0"/>
              <a:t> </a:t>
            </a:r>
            <a:r>
              <a:rPr lang="en-US" sz="1500" dirty="0" err="1"/>
              <a:t>ramasining</a:t>
            </a:r>
            <a:r>
              <a:rPr lang="en-US" sz="1500" dirty="0"/>
              <a:t> </a:t>
            </a:r>
            <a:r>
              <a:rPr lang="en-US" sz="1500" dirty="0" err="1"/>
              <a:t>differensiyalanishi</a:t>
            </a:r>
            <a:r>
              <a:rPr lang="en-US" sz="1500" dirty="0"/>
              <a:t> </a:t>
            </a:r>
            <a:r>
              <a:rPr lang="en-US" sz="1500" dirty="0" err="1"/>
              <a:t>natijasida</a:t>
            </a:r>
            <a:r>
              <a:rPr lang="en-US" sz="1500" dirty="0"/>
              <a:t> </a:t>
            </a:r>
            <a:r>
              <a:rPr lang="en-US" sz="1500" dirty="0" err="1"/>
              <a:t>naychalalr</a:t>
            </a:r>
            <a:r>
              <a:rPr lang="en-US" sz="1500" dirty="0"/>
              <a:t> 3 </a:t>
            </a:r>
            <a:r>
              <a:rPr lang="en-US" sz="1500" dirty="0" err="1"/>
              <a:t>sinib</a:t>
            </a:r>
            <a:r>
              <a:rPr lang="en-US" sz="1500" dirty="0"/>
              <a:t> </a:t>
            </a:r>
            <a:r>
              <a:rPr lang="en-US" sz="1500" dirty="0" err="1"/>
              <a:t>ketmaslilgi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ular</a:t>
            </a:r>
            <a:r>
              <a:rPr lang="en-US" sz="1500" dirty="0"/>
              <a:t> </a:t>
            </a:r>
            <a:r>
              <a:rPr lang="en-US" sz="1500" dirty="0" err="1"/>
              <a:t>kompensatorlar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ta’minlangan</a:t>
            </a:r>
            <a:r>
              <a:rPr lang="en-US" sz="1500" dirty="0"/>
              <a:t>.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ballonlardan</a:t>
            </a:r>
            <a:r>
              <a:rPr lang="en-US" sz="1500" dirty="0"/>
              <a:t> 1 </a:t>
            </a:r>
            <a:r>
              <a:rPr lang="en-US" sz="1500" dirty="0" err="1"/>
              <a:t>sarflash</a:t>
            </a:r>
            <a:r>
              <a:rPr lang="en-US" sz="1500" dirty="0"/>
              <a:t> </a:t>
            </a:r>
            <a:r>
              <a:rPr lang="en-US" sz="1500" dirty="0" err="1"/>
              <a:t>ventili</a:t>
            </a:r>
            <a:r>
              <a:rPr lang="en-US" sz="1500" dirty="0"/>
              <a:t> 4 </a:t>
            </a:r>
            <a:r>
              <a:rPr lang="en-US" sz="1500" dirty="0" err="1"/>
              <a:t>isitgich</a:t>
            </a:r>
            <a:r>
              <a:rPr lang="en-US" sz="1500" dirty="0"/>
              <a:t> 6 </a:t>
            </a:r>
            <a:r>
              <a:rPr lang="en-US" sz="1500" dirty="0" err="1"/>
              <a:t>orqali</a:t>
            </a:r>
            <a:r>
              <a:rPr lang="en-US" sz="1500" dirty="0"/>
              <a:t> </a:t>
            </a:r>
            <a:r>
              <a:rPr lang="en-US" sz="1500" dirty="0" err="1"/>
              <a:t>magistral</a:t>
            </a:r>
            <a:r>
              <a:rPr lang="en-US" sz="1500" dirty="0"/>
              <a:t> </a:t>
            </a:r>
            <a:r>
              <a:rPr lang="en-US" sz="1500" dirty="0" err="1"/>
              <a:t>ventilga</a:t>
            </a:r>
            <a:r>
              <a:rPr lang="en-US" sz="1500" dirty="0"/>
              <a:t> 9 </a:t>
            </a:r>
            <a:r>
              <a:rPr lang="en-US" sz="1500" dirty="0" err="1"/>
              <a:t>undan</a:t>
            </a:r>
            <a:r>
              <a:rPr lang="en-US" sz="1500" dirty="0"/>
              <a:t> </a:t>
            </a:r>
            <a:r>
              <a:rPr lang="en-US" sz="1500" dirty="0" err="1"/>
              <a:t>so’ng</a:t>
            </a:r>
            <a:r>
              <a:rPr lang="en-US" sz="1500" dirty="0"/>
              <a:t> </a:t>
            </a:r>
            <a:r>
              <a:rPr lang="en-US" sz="1500" dirty="0" err="1"/>
              <a:t>filtrda</a:t>
            </a:r>
            <a:r>
              <a:rPr lang="en-US" sz="1500" dirty="0"/>
              <a:t> 10 </a:t>
            </a:r>
            <a:r>
              <a:rPr lang="en-US" sz="1500" dirty="0" err="1"/>
              <a:t>tozalanib</a:t>
            </a:r>
            <a:r>
              <a:rPr lang="en-US" sz="1500" dirty="0"/>
              <a:t>, </a:t>
            </a:r>
            <a:r>
              <a:rPr lang="en-US" sz="1500" dirty="0" err="1"/>
              <a:t>reduktorga</a:t>
            </a:r>
            <a:r>
              <a:rPr lang="en-US" sz="1500" dirty="0"/>
              <a:t> 11 </a:t>
            </a:r>
            <a:r>
              <a:rPr lang="en-US" sz="1500" dirty="0" err="1"/>
              <a:t>o’tadi</a:t>
            </a:r>
            <a:r>
              <a:rPr lang="en-US" sz="1500" dirty="0"/>
              <a:t>. </a:t>
            </a:r>
            <a:r>
              <a:rPr lang="en-US" sz="1500" dirty="0" err="1"/>
              <a:t>Reduktorda</a:t>
            </a:r>
            <a:r>
              <a:rPr lang="en-US" sz="1500" dirty="0"/>
              <a:t> 11 </a:t>
            </a:r>
            <a:r>
              <a:rPr lang="en-US" sz="1500" dirty="0" err="1"/>
              <a:t>gazning</a:t>
            </a:r>
            <a:r>
              <a:rPr lang="en-US" sz="1500" dirty="0"/>
              <a:t> </a:t>
            </a:r>
            <a:r>
              <a:rPr lang="en-US" sz="1500" dirty="0" err="1"/>
              <a:t>bosimi</a:t>
            </a:r>
            <a:r>
              <a:rPr lang="en-US" sz="1500" dirty="0"/>
              <a:t> </a:t>
            </a:r>
            <a:r>
              <a:rPr lang="en-US" sz="1500" dirty="0" err="1"/>
              <a:t>atmosfera</a:t>
            </a:r>
            <a:r>
              <a:rPr lang="en-US" sz="1500" dirty="0"/>
              <a:t> </a:t>
            </a:r>
            <a:r>
              <a:rPr lang="en-US" sz="1500" dirty="0" err="1"/>
              <a:t>bosimigacha</a:t>
            </a:r>
            <a:r>
              <a:rPr lang="en-US" sz="1500" dirty="0"/>
              <a:t> </a:t>
            </a:r>
            <a:r>
              <a:rPr lang="en-US" sz="1500" dirty="0" err="1"/>
              <a:t>kamaytiriladi</a:t>
            </a:r>
            <a:r>
              <a:rPr lang="en-US" sz="1500" dirty="0"/>
              <a:t>.</a:t>
            </a:r>
            <a:endParaRPr lang="ru-RU" sz="15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	</a:t>
            </a:r>
            <a:r>
              <a:rPr lang="en-US" sz="1500" dirty="0" err="1"/>
              <a:t>Gazning</a:t>
            </a:r>
            <a:r>
              <a:rPr lang="en-US" sz="1500" dirty="0"/>
              <a:t> </a:t>
            </a:r>
            <a:r>
              <a:rPr lang="en-US" sz="1500" dirty="0" err="1"/>
              <a:t>bosimi</a:t>
            </a:r>
            <a:r>
              <a:rPr lang="en-US" sz="1500" dirty="0"/>
              <a:t> </a:t>
            </a:r>
            <a:r>
              <a:rPr lang="en-US" sz="1500" dirty="0" err="1"/>
              <a:t>keskin</a:t>
            </a:r>
            <a:r>
              <a:rPr lang="en-US" sz="1500" dirty="0"/>
              <a:t> </a:t>
            </a:r>
            <a:r>
              <a:rPr lang="en-US" sz="1500" dirty="0" err="1"/>
              <a:t>pasyishi</a:t>
            </a:r>
            <a:r>
              <a:rPr lang="en-US" sz="1500" dirty="0"/>
              <a:t> (</a:t>
            </a:r>
            <a:r>
              <a:rPr lang="en-US" sz="1500" dirty="0" err="1"/>
              <a:t>kengayishi</a:t>
            </a:r>
            <a:r>
              <a:rPr lang="en-US" sz="1500" dirty="0"/>
              <a:t>) </a:t>
            </a:r>
            <a:r>
              <a:rPr lang="en-US" sz="1500" dirty="0" err="1"/>
              <a:t>sababli</a:t>
            </a:r>
            <a:r>
              <a:rPr lang="en-US" sz="1500" dirty="0"/>
              <a:t>, </a:t>
            </a:r>
            <a:r>
              <a:rPr lang="en-US" sz="1500" dirty="0" err="1"/>
              <a:t>agarda</a:t>
            </a:r>
            <a:r>
              <a:rPr lang="en-US" sz="1500" dirty="0"/>
              <a:t> </a:t>
            </a:r>
            <a:r>
              <a:rPr lang="en-US" sz="1500" dirty="0" err="1"/>
              <a:t>uning</a:t>
            </a:r>
            <a:r>
              <a:rPr lang="en-US" sz="1500" dirty="0"/>
              <a:t> </a:t>
            </a:r>
            <a:r>
              <a:rPr lang="en-US" sz="1500" dirty="0" err="1"/>
              <a:t>tarkibida</a:t>
            </a:r>
            <a:r>
              <a:rPr lang="en-US" sz="1500" dirty="0"/>
              <a:t> </a:t>
            </a:r>
            <a:r>
              <a:rPr lang="en-US" sz="1500" dirty="0" err="1"/>
              <a:t>nam</a:t>
            </a:r>
            <a:r>
              <a:rPr lang="en-US" sz="1500" dirty="0"/>
              <a:t> </a:t>
            </a:r>
            <a:r>
              <a:rPr lang="en-US" sz="1500" dirty="0" err="1"/>
              <a:t>bo’lsa</a:t>
            </a:r>
            <a:r>
              <a:rPr lang="en-US" sz="1500" dirty="0"/>
              <a:t>, </a:t>
            </a:r>
            <a:r>
              <a:rPr lang="en-US" sz="1500" dirty="0" err="1"/>
              <a:t>muzlab</a:t>
            </a:r>
            <a:r>
              <a:rPr lang="en-US" sz="1500" dirty="0"/>
              <a:t> </a:t>
            </a:r>
            <a:r>
              <a:rPr lang="en-US" sz="1500" dirty="0" err="1"/>
              <a:t>qolib</a:t>
            </a:r>
            <a:r>
              <a:rPr lang="en-US" sz="1500" dirty="0"/>
              <a:t> </a:t>
            </a:r>
            <a:r>
              <a:rPr lang="en-US" sz="1500" dirty="0" err="1"/>
              <a:t>tizimni</a:t>
            </a:r>
            <a:r>
              <a:rPr lang="en-US" sz="1500" dirty="0"/>
              <a:t> </a:t>
            </a:r>
            <a:r>
              <a:rPr lang="en-US" sz="1500" dirty="0" err="1"/>
              <a:t>me’yoriy</a:t>
            </a:r>
            <a:r>
              <a:rPr lang="en-US" sz="1500" dirty="0"/>
              <a:t> </a:t>
            </a:r>
            <a:r>
              <a:rPr lang="en-US" sz="1500" dirty="0" err="1"/>
              <a:t>ishlashini</a:t>
            </a:r>
            <a:r>
              <a:rPr lang="en-US" sz="1500" dirty="0"/>
              <a:t> </a:t>
            </a:r>
            <a:r>
              <a:rPr lang="en-US" sz="1500" dirty="0" err="1"/>
              <a:t>buzilishiga</a:t>
            </a:r>
            <a:r>
              <a:rPr lang="en-US" sz="1500" dirty="0"/>
              <a:t> </a:t>
            </a:r>
            <a:r>
              <a:rPr lang="en-US" sz="1500" dirty="0" err="1"/>
              <a:t>olib</a:t>
            </a:r>
            <a:r>
              <a:rPr lang="en-US" sz="1500" dirty="0"/>
              <a:t> </a:t>
            </a:r>
            <a:r>
              <a:rPr lang="en-US" sz="1500" dirty="0" err="1"/>
              <a:t>kelishi</a:t>
            </a:r>
            <a:r>
              <a:rPr lang="en-US" sz="1500" dirty="0"/>
              <a:t> </a:t>
            </a:r>
            <a:r>
              <a:rPr lang="en-US" sz="1500" dirty="0" err="1"/>
              <a:t>mumkin</a:t>
            </a:r>
            <a:r>
              <a:rPr lang="en-US" sz="1500" dirty="0"/>
              <a:t>. </a:t>
            </a:r>
            <a:r>
              <a:rPr lang="en-US" sz="1500" dirty="0" err="1"/>
              <a:t>Shuning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isitgich</a:t>
            </a:r>
            <a:r>
              <a:rPr lang="en-US" sz="1500" dirty="0"/>
              <a:t> 6 </a:t>
            </a:r>
            <a:r>
              <a:rPr lang="en-US" sz="1500" dirty="0" err="1"/>
              <a:t>orqali</a:t>
            </a:r>
            <a:r>
              <a:rPr lang="en-US" sz="1500" dirty="0"/>
              <a:t> </a:t>
            </a:r>
            <a:r>
              <a:rPr lang="en-US" sz="1500" dirty="0" err="1"/>
              <a:t>uzatiladi</a:t>
            </a:r>
            <a:r>
              <a:rPr lang="en-US" sz="1500" dirty="0"/>
              <a:t>. </a:t>
            </a:r>
            <a:r>
              <a:rPr lang="en-US" sz="1500" dirty="0" err="1"/>
              <a:t>Gazni</a:t>
            </a:r>
            <a:r>
              <a:rPr lang="en-US" sz="1500" dirty="0"/>
              <a:t> </a:t>
            </a:r>
            <a:r>
              <a:rPr lang="en-US" sz="1500" dirty="0" err="1"/>
              <a:t>isitish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ishlatilgan</a:t>
            </a:r>
            <a:r>
              <a:rPr lang="en-US" sz="1500" dirty="0"/>
              <a:t> </a:t>
            </a:r>
            <a:r>
              <a:rPr lang="en-US" sz="1500" dirty="0" err="1"/>
              <a:t>gazlarning</a:t>
            </a:r>
            <a:r>
              <a:rPr lang="en-US" sz="1500" dirty="0"/>
              <a:t> </a:t>
            </a:r>
            <a:r>
              <a:rPr lang="en-US" sz="1500" dirty="0" err="1"/>
              <a:t>issiqligidan</a:t>
            </a:r>
            <a:r>
              <a:rPr lang="en-US" sz="1500" dirty="0"/>
              <a:t> 7,8 </a:t>
            </a:r>
            <a:r>
              <a:rPr lang="en-US" sz="1500" dirty="0" err="1"/>
              <a:t>foydalaniladi</a:t>
            </a:r>
            <a:r>
              <a:rPr lang="en-US" sz="1500" dirty="0"/>
              <a:t>.</a:t>
            </a:r>
            <a:endParaRPr lang="ru-RU" sz="15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	</a:t>
            </a:r>
            <a:r>
              <a:rPr lang="en-US" sz="1500" dirty="0" err="1"/>
              <a:t>Dvigatel</a:t>
            </a:r>
            <a:r>
              <a:rPr lang="en-US" sz="1500" dirty="0"/>
              <a:t> </a:t>
            </a:r>
            <a:r>
              <a:rPr lang="en-US" sz="1500" dirty="0" err="1"/>
              <a:t>ishlamay</a:t>
            </a:r>
            <a:r>
              <a:rPr lang="en-US" sz="1500" dirty="0"/>
              <a:t> </a:t>
            </a:r>
            <a:r>
              <a:rPr lang="en-US" sz="1500" dirty="0" err="1"/>
              <a:t>turganda</a:t>
            </a:r>
            <a:r>
              <a:rPr lang="en-US" sz="1500" dirty="0"/>
              <a:t> </a:t>
            </a:r>
            <a:r>
              <a:rPr lang="en-US" sz="1500" dirty="0" err="1"/>
              <a:t>reduktor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magistralini</a:t>
            </a:r>
            <a:r>
              <a:rPr lang="en-US" sz="1500" dirty="0"/>
              <a:t> </a:t>
            </a:r>
            <a:r>
              <a:rPr lang="en-US" sz="1500" dirty="0" err="1"/>
              <a:t>berkitib</a:t>
            </a:r>
            <a:r>
              <a:rPr lang="en-US" sz="1500" dirty="0"/>
              <a:t> </a:t>
            </a:r>
            <a:r>
              <a:rPr lang="en-US" sz="1500" dirty="0" err="1"/>
              <a:t>qo’yadi</a:t>
            </a:r>
            <a:r>
              <a:rPr lang="en-US" sz="1500" dirty="0"/>
              <a:t>. </a:t>
            </a:r>
            <a:r>
              <a:rPr lang="en-US" sz="1500" dirty="0" err="1"/>
              <a:t>Ishlayotgan</a:t>
            </a:r>
            <a:r>
              <a:rPr lang="en-US" sz="1500" dirty="0"/>
              <a:t> </a:t>
            </a:r>
            <a:r>
              <a:rPr lang="en-US" sz="1500" dirty="0" err="1"/>
              <a:t>dvigatelda</a:t>
            </a:r>
            <a:r>
              <a:rPr lang="en-US" sz="1500" dirty="0"/>
              <a:t>  </a:t>
            </a:r>
            <a:r>
              <a:rPr lang="en-US" sz="1500" dirty="0" err="1"/>
              <a:t>esa</a:t>
            </a:r>
            <a:r>
              <a:rPr lang="en-US" sz="1500" dirty="0"/>
              <a:t> </a:t>
            </a:r>
            <a:r>
              <a:rPr lang="en-US" sz="1500" dirty="0" err="1"/>
              <a:t>hosil</a:t>
            </a:r>
            <a:r>
              <a:rPr lang="en-US" sz="1500" dirty="0"/>
              <a:t> </a:t>
            </a:r>
            <a:r>
              <a:rPr lang="en-US" sz="1500" dirty="0" err="1"/>
              <a:t>bo’lgan</a:t>
            </a:r>
            <a:r>
              <a:rPr lang="en-US" sz="1500" dirty="0"/>
              <a:t> </a:t>
            </a:r>
            <a:r>
              <a:rPr lang="en-US" sz="1500" dirty="0" err="1"/>
              <a:t>siyraklanish</a:t>
            </a:r>
            <a:r>
              <a:rPr lang="en-US" sz="1500" dirty="0"/>
              <a:t> </a:t>
            </a:r>
            <a:r>
              <a:rPr lang="en-US" sz="1500" dirty="0" err="1"/>
              <a:t>evaziga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forsunka</a:t>
            </a:r>
            <a:r>
              <a:rPr lang="en-US" sz="1500" dirty="0"/>
              <a:t> 18 </a:t>
            </a:r>
            <a:r>
              <a:rPr lang="en-US" sz="1500" dirty="0" err="1"/>
              <a:t>orqali</a:t>
            </a:r>
            <a:r>
              <a:rPr lang="en-US" sz="1500" dirty="0"/>
              <a:t> </a:t>
            </a:r>
            <a:r>
              <a:rPr lang="en-US" sz="1500" dirty="0" err="1"/>
              <a:t>karbyurator-aralashtirgichga</a:t>
            </a:r>
            <a:r>
              <a:rPr lang="en-US" sz="1500" dirty="0"/>
              <a:t> 17 </a:t>
            </a:r>
            <a:r>
              <a:rPr lang="en-US" sz="1500" dirty="0" err="1"/>
              <a:t>o’tadi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havo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aralashib</a:t>
            </a:r>
            <a:r>
              <a:rPr lang="en-US" sz="1500" dirty="0"/>
              <a:t>, </a:t>
            </a:r>
            <a:r>
              <a:rPr lang="en-US" sz="1500" dirty="0" err="1"/>
              <a:t>gaz-havo</a:t>
            </a:r>
            <a:r>
              <a:rPr lang="en-US" sz="1500" dirty="0"/>
              <a:t> </a:t>
            </a:r>
            <a:r>
              <a:rPr lang="en-US" sz="1500" dirty="0" err="1"/>
              <a:t>aralashmasi</a:t>
            </a:r>
            <a:r>
              <a:rPr lang="en-US" sz="1500" dirty="0"/>
              <a:t> </a:t>
            </a:r>
            <a:r>
              <a:rPr lang="en-US" sz="1500" dirty="0" err="1"/>
              <a:t>tayyorlanadi</a:t>
            </a:r>
            <a:r>
              <a:rPr lang="en-US" sz="1500" dirty="0"/>
              <a:t>. Salt </a:t>
            </a:r>
            <a:r>
              <a:rPr lang="en-US" sz="1500" dirty="0" err="1"/>
              <a:t>ishlash</a:t>
            </a:r>
            <a:r>
              <a:rPr lang="en-US" sz="1500" dirty="0"/>
              <a:t> </a:t>
            </a:r>
            <a:r>
              <a:rPr lang="en-US" sz="1500" dirty="0" err="1"/>
              <a:t>rejimida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bevosita</a:t>
            </a:r>
            <a:r>
              <a:rPr lang="en-US" sz="1500" dirty="0"/>
              <a:t> </a:t>
            </a:r>
            <a:r>
              <a:rPr lang="en-US" sz="1500" dirty="0" err="1"/>
              <a:t>naycha</a:t>
            </a:r>
            <a:r>
              <a:rPr lang="en-US" sz="1500" dirty="0"/>
              <a:t> 19 </a:t>
            </a:r>
            <a:r>
              <a:rPr lang="en-US" sz="1500" dirty="0" err="1"/>
              <a:t>orqali</a:t>
            </a:r>
            <a:r>
              <a:rPr lang="en-US" sz="1500" dirty="0"/>
              <a:t> </a:t>
            </a:r>
            <a:r>
              <a:rPr lang="en-US" sz="1500" dirty="0" err="1"/>
              <a:t>drossel</a:t>
            </a:r>
            <a:r>
              <a:rPr lang="en-US" sz="1500" dirty="0"/>
              <a:t> </a:t>
            </a:r>
            <a:r>
              <a:rPr lang="en-US" sz="1500" dirty="0" err="1"/>
              <a:t>ostki</a:t>
            </a:r>
            <a:r>
              <a:rPr lang="en-US" sz="1500" dirty="0"/>
              <a:t> </a:t>
            </a:r>
            <a:r>
              <a:rPr lang="en-US" sz="1500" dirty="0" err="1"/>
              <a:t>qismiga</a:t>
            </a:r>
            <a:r>
              <a:rPr lang="en-US" sz="1500" dirty="0"/>
              <a:t> </a:t>
            </a:r>
            <a:r>
              <a:rPr lang="en-US" sz="1500" dirty="0" err="1" smtClean="0"/>
              <a:t>kiritiladi.Yuqori</a:t>
            </a:r>
            <a:r>
              <a:rPr lang="en-US" sz="1500" dirty="0" smtClean="0"/>
              <a:t> </a:t>
            </a:r>
            <a:r>
              <a:rPr lang="en-US" sz="1500" dirty="0" err="1"/>
              <a:t>bosim</a:t>
            </a:r>
            <a:r>
              <a:rPr lang="en-US" sz="1500" dirty="0"/>
              <a:t> </a:t>
            </a:r>
            <a:r>
              <a:rPr lang="en-US" sz="1500" dirty="0" err="1"/>
              <a:t>manometri</a:t>
            </a:r>
            <a:r>
              <a:rPr lang="en-US" sz="1500" dirty="0"/>
              <a:t> 21 </a:t>
            </a:r>
            <a:r>
              <a:rPr lang="en-US" sz="1500" dirty="0" err="1"/>
              <a:t>yordamida</a:t>
            </a:r>
            <a:r>
              <a:rPr lang="en-US" sz="1500" dirty="0"/>
              <a:t> </a:t>
            </a:r>
            <a:r>
              <a:rPr lang="en-US" sz="1500" dirty="0" err="1"/>
              <a:t>ballonlardagi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bosimi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unga</a:t>
            </a:r>
            <a:r>
              <a:rPr lang="en-US" sz="1500" dirty="0"/>
              <a:t> </a:t>
            </a:r>
            <a:r>
              <a:rPr lang="en-US" sz="1500" dirty="0" err="1"/>
              <a:t>proporsional</a:t>
            </a:r>
            <a:r>
              <a:rPr lang="en-US" sz="1500" dirty="0"/>
              <a:t> </a:t>
            </a:r>
            <a:r>
              <a:rPr lang="en-US" sz="1500" dirty="0" err="1"/>
              <a:t>ravishda</a:t>
            </a:r>
            <a:r>
              <a:rPr lang="en-US" sz="1500" dirty="0"/>
              <a:t> </a:t>
            </a:r>
            <a:r>
              <a:rPr lang="en-US" sz="1500" dirty="0" err="1"/>
              <a:t>miqdori</a:t>
            </a:r>
            <a:r>
              <a:rPr lang="en-US" sz="1500" dirty="0"/>
              <a:t> </a:t>
            </a:r>
            <a:r>
              <a:rPr lang="en-US" sz="1500" dirty="0" err="1"/>
              <a:t>nazorat</a:t>
            </a:r>
            <a:r>
              <a:rPr lang="en-US" sz="1500" dirty="0"/>
              <a:t> </a:t>
            </a:r>
            <a:r>
              <a:rPr lang="en-US" sz="1500" dirty="0" err="1"/>
              <a:t>qilinadi</a:t>
            </a:r>
            <a:r>
              <a:rPr lang="en-US" sz="1500" dirty="0"/>
              <a:t>. Past </a:t>
            </a:r>
            <a:r>
              <a:rPr lang="en-US" sz="1500" dirty="0" err="1"/>
              <a:t>bosim</a:t>
            </a:r>
            <a:r>
              <a:rPr lang="en-US" sz="1500" dirty="0"/>
              <a:t> </a:t>
            </a:r>
            <a:r>
              <a:rPr lang="en-US" sz="1500" dirty="0" err="1"/>
              <a:t>manometri</a:t>
            </a:r>
            <a:r>
              <a:rPr lang="en-US" sz="1500" dirty="0"/>
              <a:t> 20 </a:t>
            </a:r>
            <a:r>
              <a:rPr lang="en-US" sz="1500" dirty="0" err="1"/>
              <a:t>yordamida</a:t>
            </a:r>
            <a:r>
              <a:rPr lang="en-US" sz="1500" dirty="0"/>
              <a:t> </a:t>
            </a:r>
            <a:r>
              <a:rPr lang="en-US" sz="1500" dirty="0" err="1"/>
              <a:t>esa</a:t>
            </a:r>
            <a:r>
              <a:rPr lang="en-US" sz="1500" dirty="0"/>
              <a:t> </a:t>
            </a:r>
            <a:r>
              <a:rPr lang="en-US" sz="1500" dirty="0" err="1"/>
              <a:t>reduktorning</a:t>
            </a:r>
            <a:r>
              <a:rPr lang="en-US" sz="1500" dirty="0"/>
              <a:t> </a:t>
            </a:r>
            <a:r>
              <a:rPr lang="en-US" sz="1500" dirty="0" err="1"/>
              <a:t>ishlashi</a:t>
            </a:r>
            <a:r>
              <a:rPr lang="en-US" sz="1500" dirty="0"/>
              <a:t> </a:t>
            </a:r>
            <a:r>
              <a:rPr lang="en-US" sz="1500" dirty="0" err="1"/>
              <a:t>nazorat</a:t>
            </a:r>
            <a:r>
              <a:rPr lang="en-US" sz="1500" dirty="0"/>
              <a:t> </a:t>
            </a:r>
            <a:r>
              <a:rPr lang="en-US" sz="1500" dirty="0" err="1"/>
              <a:t>qilinadi</a:t>
            </a:r>
            <a:r>
              <a:rPr lang="en-US" sz="1500" dirty="0"/>
              <a:t>. </a:t>
            </a:r>
            <a:r>
              <a:rPr lang="en-US" sz="1500" dirty="0" err="1"/>
              <a:t>Ikkala</a:t>
            </a:r>
            <a:r>
              <a:rPr lang="en-US" sz="1500" dirty="0"/>
              <a:t> </a:t>
            </a:r>
            <a:r>
              <a:rPr lang="en-US" sz="1500" dirty="0" err="1"/>
              <a:t>manometr</a:t>
            </a:r>
            <a:r>
              <a:rPr lang="en-US" sz="1500" dirty="0"/>
              <a:t> ham </a:t>
            </a:r>
            <a:r>
              <a:rPr lang="en-US" sz="1500" dirty="0" err="1"/>
              <a:t>avtomobil</a:t>
            </a:r>
            <a:r>
              <a:rPr lang="en-US" sz="1500" dirty="0"/>
              <a:t> </a:t>
            </a:r>
            <a:r>
              <a:rPr lang="en-US" sz="1500" dirty="0" err="1"/>
              <a:t>kabinasidagi</a:t>
            </a:r>
            <a:r>
              <a:rPr lang="en-US" sz="1500" dirty="0"/>
              <a:t> </a:t>
            </a:r>
            <a:r>
              <a:rPr lang="en-US" sz="1500" dirty="0" err="1"/>
              <a:t>asboblar</a:t>
            </a:r>
            <a:r>
              <a:rPr lang="en-US" sz="1500" dirty="0"/>
              <a:t> </a:t>
            </a:r>
            <a:r>
              <a:rPr lang="en-US" sz="1500" dirty="0" err="1"/>
              <a:t>taxtachasiga</a:t>
            </a:r>
            <a:r>
              <a:rPr lang="en-US" sz="1500" dirty="0"/>
              <a:t> </a:t>
            </a:r>
            <a:r>
              <a:rPr lang="en-US" sz="1500" dirty="0" err="1" smtClean="0"/>
              <a:t>o’rnatilgan.Ballonlar</a:t>
            </a:r>
            <a:r>
              <a:rPr lang="en-US" sz="1500" dirty="0" smtClean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ventil</a:t>
            </a:r>
            <a:r>
              <a:rPr lang="en-US" sz="1500" dirty="0"/>
              <a:t> (</a:t>
            </a:r>
            <a:r>
              <a:rPr lang="en-US" sz="1500" dirty="0" err="1"/>
              <a:t>jo’mrak</a:t>
            </a:r>
            <a:r>
              <a:rPr lang="en-US" sz="1500" dirty="0"/>
              <a:t>) 5 </a:t>
            </a:r>
            <a:r>
              <a:rPr lang="en-US" sz="1500" dirty="0" err="1"/>
              <a:t>orqali</a:t>
            </a:r>
            <a:r>
              <a:rPr lang="en-US" sz="1500" dirty="0"/>
              <a:t> </a:t>
            </a:r>
            <a:r>
              <a:rPr lang="en-US" sz="1500" dirty="0" err="1" smtClean="0"/>
              <a:t>to’ldiriladi.Rasmda</a:t>
            </a:r>
            <a:r>
              <a:rPr lang="en-US" sz="1500" dirty="0" smtClean="0"/>
              <a:t> </a:t>
            </a:r>
            <a:r>
              <a:rPr lang="en-US" sz="1500" dirty="0" err="1"/>
              <a:t>keltirilgan</a:t>
            </a:r>
            <a:r>
              <a:rPr lang="en-US" sz="1500" dirty="0"/>
              <a:t> </a:t>
            </a:r>
            <a:r>
              <a:rPr lang="en-US" sz="1500" dirty="0" err="1"/>
              <a:t>qurilma</a:t>
            </a:r>
            <a:r>
              <a:rPr lang="en-US" sz="1500" dirty="0"/>
              <a:t> universal </a:t>
            </a:r>
            <a:r>
              <a:rPr lang="en-US" sz="1500" dirty="0" err="1"/>
              <a:t>bo’lib</a:t>
            </a:r>
            <a:r>
              <a:rPr lang="en-US" sz="1500" dirty="0"/>
              <a:t>, </a:t>
            </a:r>
            <a:r>
              <a:rPr lang="en-US" sz="1500" dirty="0" err="1"/>
              <a:t>rezervdagi</a:t>
            </a:r>
            <a:r>
              <a:rPr lang="en-US" sz="1500" dirty="0"/>
              <a:t> </a:t>
            </a:r>
            <a:r>
              <a:rPr lang="en-US" sz="1500" dirty="0" err="1"/>
              <a:t>benzin</a:t>
            </a:r>
            <a:r>
              <a:rPr lang="en-US" sz="1500" dirty="0"/>
              <a:t> </a:t>
            </a:r>
            <a:r>
              <a:rPr lang="en-US" sz="1500" dirty="0" err="1"/>
              <a:t>yonilg’i</a:t>
            </a:r>
            <a:r>
              <a:rPr lang="en-US" sz="1500" dirty="0"/>
              <a:t> </a:t>
            </a:r>
            <a:r>
              <a:rPr lang="en-US" sz="1500" dirty="0" err="1"/>
              <a:t>tizimi</a:t>
            </a:r>
            <a:r>
              <a:rPr lang="en-US" sz="1500" dirty="0"/>
              <a:t> </a:t>
            </a:r>
            <a:r>
              <a:rPr lang="en-US" sz="1500" dirty="0" err="1"/>
              <a:t>tufayli</a:t>
            </a:r>
            <a:r>
              <a:rPr lang="en-US" sz="1500" dirty="0"/>
              <a:t>, </a:t>
            </a:r>
            <a:r>
              <a:rPr lang="en-US" sz="1500" dirty="0" err="1"/>
              <a:t>ehtiyot</a:t>
            </a:r>
            <a:r>
              <a:rPr lang="en-US" sz="1500" dirty="0"/>
              <a:t> </a:t>
            </a:r>
            <a:r>
              <a:rPr lang="en-US" sz="1500" dirty="0" err="1"/>
              <a:t>bo’lganda</a:t>
            </a:r>
            <a:r>
              <a:rPr lang="en-US" sz="1500" dirty="0"/>
              <a:t> </a:t>
            </a:r>
            <a:r>
              <a:rPr lang="en-US" sz="1500" dirty="0" err="1"/>
              <a:t>benzinda</a:t>
            </a:r>
            <a:r>
              <a:rPr lang="en-US" sz="1500" dirty="0"/>
              <a:t> ham </a:t>
            </a:r>
            <a:r>
              <a:rPr lang="en-US" sz="1500" dirty="0" err="1"/>
              <a:t>me’yoriy</a:t>
            </a:r>
            <a:r>
              <a:rPr lang="en-US" sz="1500" dirty="0"/>
              <a:t> </a:t>
            </a:r>
            <a:r>
              <a:rPr lang="en-US" sz="1500" dirty="0" err="1"/>
              <a:t>ishlashlik</a:t>
            </a:r>
            <a:r>
              <a:rPr lang="en-US" sz="1500" dirty="0"/>
              <a:t> </a:t>
            </a:r>
            <a:r>
              <a:rPr lang="en-US" sz="1500" dirty="0" err="1"/>
              <a:t>imkoniyatini</a:t>
            </a:r>
            <a:r>
              <a:rPr lang="en-US" sz="1500" dirty="0"/>
              <a:t> </a:t>
            </a:r>
            <a:r>
              <a:rPr lang="en-US" sz="1500" dirty="0" err="1"/>
              <a:t>beradi</a:t>
            </a:r>
            <a:r>
              <a:rPr lang="en-US" sz="1500" dirty="0"/>
              <a:t>.</a:t>
            </a:r>
            <a:endParaRPr lang="ru-RU" sz="15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/>
              <a:t>	</a:t>
            </a:r>
            <a:r>
              <a:rPr lang="en-US" sz="1500" dirty="0" err="1"/>
              <a:t>Suyultirilgan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ishlaydigan</a:t>
            </a:r>
            <a:r>
              <a:rPr lang="en-US" sz="1500" dirty="0"/>
              <a:t> </a:t>
            </a:r>
            <a:r>
              <a:rPr lang="en-US" sz="1500" dirty="0" err="1"/>
              <a:t>qurilmalarda</a:t>
            </a:r>
            <a:r>
              <a:rPr lang="en-US" sz="1500" dirty="0"/>
              <a:t> </a:t>
            </a:r>
            <a:r>
              <a:rPr lang="en-US" sz="1500" dirty="0" err="1"/>
              <a:t>gazni</a:t>
            </a:r>
            <a:r>
              <a:rPr lang="en-US" sz="1500" dirty="0"/>
              <a:t> </a:t>
            </a:r>
            <a:r>
              <a:rPr lang="en-US" sz="1500" dirty="0" err="1"/>
              <a:t>bug’simon</a:t>
            </a:r>
            <a:r>
              <a:rPr lang="en-US" sz="1500" dirty="0"/>
              <a:t> </a:t>
            </a:r>
            <a:r>
              <a:rPr lang="en-US" sz="1500" dirty="0" err="1"/>
              <a:t>holatga</a:t>
            </a:r>
            <a:r>
              <a:rPr lang="en-US" sz="1500" dirty="0"/>
              <a:t> </a:t>
            </a:r>
            <a:r>
              <a:rPr lang="en-US" sz="1500" dirty="0" err="1"/>
              <a:t>o’tishi</a:t>
            </a:r>
            <a:r>
              <a:rPr lang="en-US" sz="1500" dirty="0"/>
              <a:t> </a:t>
            </a:r>
            <a:r>
              <a:rPr lang="en-US" sz="1500" dirty="0" err="1"/>
              <a:t>maxsus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almashtirgichda</a:t>
            </a:r>
            <a:r>
              <a:rPr lang="en-US" sz="1500" dirty="0"/>
              <a:t>, </a:t>
            </a:r>
            <a:r>
              <a:rPr lang="en-US" sz="1500" dirty="0" err="1"/>
              <a:t>ya’ni</a:t>
            </a:r>
            <a:r>
              <a:rPr lang="en-US" sz="1500" dirty="0"/>
              <a:t> </a:t>
            </a:r>
            <a:r>
              <a:rPr lang="en-US" sz="1500" dirty="0" err="1"/>
              <a:t>bug’latgichda</a:t>
            </a:r>
            <a:r>
              <a:rPr lang="en-US" sz="1500" dirty="0"/>
              <a:t> </a:t>
            </a:r>
            <a:r>
              <a:rPr lang="en-US" sz="1500" dirty="0" err="1"/>
              <a:t>sodir</a:t>
            </a:r>
            <a:r>
              <a:rPr lang="en-US" sz="1500" dirty="0"/>
              <a:t> </a:t>
            </a:r>
            <a:r>
              <a:rPr lang="en-US" sz="1500" dirty="0" err="1"/>
              <a:t>bo’ladi</a:t>
            </a:r>
            <a:r>
              <a:rPr lang="en-US" sz="1500" dirty="0"/>
              <a:t>. </a:t>
            </a:r>
            <a:r>
              <a:rPr lang="en-US" sz="1500" dirty="0" err="1"/>
              <a:t>Suyultirilgan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qurilmasning</a:t>
            </a:r>
            <a:r>
              <a:rPr lang="en-US" sz="1500" dirty="0"/>
              <a:t> </a:t>
            </a:r>
            <a:r>
              <a:rPr lang="en-US" sz="1500" dirty="0" err="1"/>
              <a:t>o’ziga</a:t>
            </a:r>
            <a:r>
              <a:rPr lang="en-US" sz="1500" dirty="0"/>
              <a:t> </a:t>
            </a:r>
            <a:r>
              <a:rPr lang="en-US" sz="1500" dirty="0" err="1"/>
              <a:t>hosligi</a:t>
            </a:r>
            <a:r>
              <a:rPr lang="en-US" sz="1500" dirty="0"/>
              <a:t>, </a:t>
            </a:r>
            <a:r>
              <a:rPr lang="en-US" sz="1500" dirty="0" err="1"/>
              <a:t>undagi</a:t>
            </a:r>
            <a:r>
              <a:rPr lang="en-US" sz="1500" dirty="0"/>
              <a:t> </a:t>
            </a:r>
            <a:r>
              <a:rPr lang="en-US" sz="1500" dirty="0" err="1"/>
              <a:t>ish</a:t>
            </a:r>
            <a:r>
              <a:rPr lang="en-US" sz="1500" dirty="0"/>
              <a:t> </a:t>
            </a:r>
            <a:r>
              <a:rPr lang="en-US" sz="1500" dirty="0" err="1"/>
              <a:t>bosimi</a:t>
            </a:r>
            <a:r>
              <a:rPr lang="en-US" sz="1500" dirty="0"/>
              <a:t> </a:t>
            </a:r>
            <a:r>
              <a:rPr lang="en-US" sz="1500" dirty="0" err="1"/>
              <a:t>ballondagi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miqdoriga</a:t>
            </a:r>
            <a:r>
              <a:rPr lang="en-US" sz="1500" dirty="0"/>
              <a:t> </a:t>
            </a:r>
            <a:r>
              <a:rPr lang="en-US" sz="1500" dirty="0" err="1"/>
              <a:t>bog’liq</a:t>
            </a:r>
            <a:r>
              <a:rPr lang="en-US" sz="1500" dirty="0"/>
              <a:t> </a:t>
            </a:r>
            <a:r>
              <a:rPr lang="en-US" sz="1500" dirty="0" err="1"/>
              <a:t>bo’lmay</a:t>
            </a:r>
            <a:r>
              <a:rPr lang="en-US" sz="1500" dirty="0"/>
              <a:t>, </a:t>
            </a:r>
            <a:r>
              <a:rPr lang="en-US" sz="1500" dirty="0" err="1"/>
              <a:t>balki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aralashmasining</a:t>
            </a:r>
            <a:r>
              <a:rPr lang="en-US" sz="1500" dirty="0"/>
              <a:t> </a:t>
            </a:r>
            <a:r>
              <a:rPr lang="en-US" sz="1500" dirty="0" err="1"/>
              <a:t>komponent</a:t>
            </a:r>
            <a:r>
              <a:rPr lang="en-US" sz="1500" dirty="0"/>
              <a:t> </a:t>
            </a:r>
            <a:r>
              <a:rPr lang="en-US" sz="1500" dirty="0" err="1"/>
              <a:t>tarkibi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atrof-muhit</a:t>
            </a:r>
            <a:r>
              <a:rPr lang="en-US" sz="1500" dirty="0"/>
              <a:t> </a:t>
            </a:r>
            <a:r>
              <a:rPr lang="en-US" sz="1500" dirty="0" err="1"/>
              <a:t>haroratiga</a:t>
            </a:r>
            <a:r>
              <a:rPr lang="en-US" sz="1500" dirty="0"/>
              <a:t> </a:t>
            </a:r>
            <a:r>
              <a:rPr lang="en-US" sz="1500" dirty="0" err="1"/>
              <a:t>bog’liqligidadir</a:t>
            </a:r>
            <a:r>
              <a:rPr lang="en-US" sz="1500" dirty="0"/>
              <a:t>. </a:t>
            </a:r>
            <a:r>
              <a:rPr lang="en-US" sz="1500" dirty="0" err="1"/>
              <a:t>Suyultirilgan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qurilmasida</a:t>
            </a:r>
            <a:r>
              <a:rPr lang="en-US" sz="1500" dirty="0"/>
              <a:t>, </a:t>
            </a:r>
            <a:r>
              <a:rPr lang="en-US" sz="1500" dirty="0" err="1"/>
              <a:t>siqilgan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qurilmasidan</a:t>
            </a:r>
            <a:r>
              <a:rPr lang="en-US" sz="1500" dirty="0"/>
              <a:t> </a:t>
            </a:r>
            <a:r>
              <a:rPr lang="en-US" sz="1500" dirty="0" err="1"/>
              <a:t>farqli</a:t>
            </a:r>
            <a:r>
              <a:rPr lang="en-US" sz="1500" dirty="0"/>
              <a:t> </a:t>
            </a:r>
            <a:r>
              <a:rPr lang="en-US" sz="1500" dirty="0" err="1"/>
              <a:t>ravishda</a:t>
            </a:r>
            <a:r>
              <a:rPr lang="en-US" sz="1500" dirty="0"/>
              <a:t>, </a:t>
            </a:r>
            <a:r>
              <a:rPr lang="en-US" sz="1500" dirty="0" err="1"/>
              <a:t>ballondagi</a:t>
            </a:r>
            <a:r>
              <a:rPr lang="en-US" sz="1500" dirty="0"/>
              <a:t> </a:t>
            </a:r>
            <a:r>
              <a:rPr lang="en-US" sz="1500" dirty="0" err="1"/>
              <a:t>suyultirilgan</a:t>
            </a:r>
            <a:r>
              <a:rPr lang="en-US" sz="1500" dirty="0"/>
              <a:t> </a:t>
            </a:r>
            <a:r>
              <a:rPr lang="en-US" sz="1500" dirty="0" err="1"/>
              <a:t>gaz</a:t>
            </a:r>
            <a:r>
              <a:rPr lang="en-US" sz="1500" dirty="0"/>
              <a:t> </a:t>
            </a:r>
            <a:r>
              <a:rPr lang="en-US" sz="1500" dirty="0" err="1"/>
              <a:t>miqdorini</a:t>
            </a:r>
            <a:r>
              <a:rPr lang="en-US" sz="1500" dirty="0"/>
              <a:t> </a:t>
            </a:r>
            <a:r>
              <a:rPr lang="en-US" sz="1500" dirty="0" err="1"/>
              <a:t>aniqlash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maxsus</a:t>
            </a:r>
            <a:r>
              <a:rPr lang="en-US" sz="1500" dirty="0"/>
              <a:t> </a:t>
            </a:r>
            <a:r>
              <a:rPr lang="en-US" sz="1500" dirty="0" err="1"/>
              <a:t>sath</a:t>
            </a:r>
            <a:r>
              <a:rPr lang="en-US" sz="1500" dirty="0"/>
              <a:t> </a:t>
            </a:r>
            <a:r>
              <a:rPr lang="en-US" sz="1500" dirty="0" err="1"/>
              <a:t>ko’rsatkich</a:t>
            </a:r>
            <a:r>
              <a:rPr lang="en-US" sz="1500" dirty="0"/>
              <a:t> </a:t>
            </a:r>
            <a:r>
              <a:rPr lang="en-US" sz="1500" dirty="0" err="1"/>
              <a:t>o’rnatilishi</a:t>
            </a:r>
            <a:r>
              <a:rPr lang="en-US" sz="1500" dirty="0"/>
              <a:t> </a:t>
            </a:r>
            <a:r>
              <a:rPr lang="en-US" sz="1500" dirty="0" err="1"/>
              <a:t>lozim</a:t>
            </a:r>
            <a:r>
              <a:rPr lang="en-US" sz="1500" dirty="0"/>
              <a:t> </a:t>
            </a:r>
            <a:r>
              <a:rPr lang="en-US" sz="1500" dirty="0" err="1"/>
              <a:t>bo’ladi</a:t>
            </a:r>
            <a:r>
              <a:rPr lang="en-US" sz="1500" dirty="0" smtClean="0"/>
              <a:t>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66187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1383" y="4609791"/>
            <a:ext cx="117892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8.2-rasm. </a:t>
            </a:r>
            <a:r>
              <a:rPr lang="en-US" dirty="0" err="1">
                <a:solidFill>
                  <a:schemeClr val="bg1"/>
                </a:solidFill>
              </a:rPr>
              <a:t>Avtomobilning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suyultirilgan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gazli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ta’minlash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tizimining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sxemasi</a:t>
            </a:r>
            <a:r>
              <a:rPr lang="en-US" dirty="0">
                <a:solidFill>
                  <a:schemeClr val="bg1"/>
                </a:solidFill>
              </a:rPr>
              <a:t>: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1-kiritish </a:t>
            </a:r>
            <a:r>
              <a:rPr lang="en-US" dirty="0" err="1">
                <a:solidFill>
                  <a:schemeClr val="bg1"/>
                </a:solidFill>
              </a:rPr>
              <a:t>kollektori</a:t>
            </a:r>
            <a:r>
              <a:rPr lang="en-US" dirty="0">
                <a:solidFill>
                  <a:schemeClr val="bg1"/>
                </a:solidFill>
              </a:rPr>
              <a:t>; 2-reduktordan salt </a:t>
            </a:r>
            <a:r>
              <a:rPr lang="en-US" dirty="0" err="1">
                <a:solidFill>
                  <a:schemeClr val="bg1"/>
                </a:solidFill>
              </a:rPr>
              <a:t>ishlash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tizimi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aralashtirgichi</a:t>
            </a:r>
            <a:r>
              <a:rPr lang="en-US" dirty="0">
                <a:solidFill>
                  <a:schemeClr val="bg1"/>
                </a:solidFill>
              </a:rPr>
              <a:t>; 3-reduktordan </a:t>
            </a:r>
            <a:r>
              <a:rPr lang="en-US" dirty="0" err="1">
                <a:solidFill>
                  <a:schemeClr val="bg1"/>
                </a:solidFill>
              </a:rPr>
              <a:t>aralashtirgich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orasidagi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naycha</a:t>
            </a:r>
            <a:r>
              <a:rPr lang="en-US" dirty="0">
                <a:solidFill>
                  <a:schemeClr val="bg1"/>
                </a:solidFill>
              </a:rPr>
              <a:t>; 4-reduktordan </a:t>
            </a:r>
            <a:r>
              <a:rPr lang="en-US" dirty="0" err="1">
                <a:solidFill>
                  <a:schemeClr val="bg1"/>
                </a:solidFill>
              </a:rPr>
              <a:t>kiritish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quvuri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orasidagi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shlang</a:t>
            </a:r>
            <a:r>
              <a:rPr lang="en-US" dirty="0">
                <a:solidFill>
                  <a:schemeClr val="bg1"/>
                </a:solidFill>
              </a:rPr>
              <a:t>; 5-reduktordan </a:t>
            </a:r>
            <a:r>
              <a:rPr lang="en-US" dirty="0" err="1">
                <a:solidFill>
                  <a:schemeClr val="bg1"/>
                </a:solidFill>
              </a:rPr>
              <a:t>ishga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tushirishtizimining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elektromagnit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klapani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orasidagi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naycha</a:t>
            </a:r>
            <a:r>
              <a:rPr lang="en-US" dirty="0">
                <a:solidFill>
                  <a:schemeClr val="bg1"/>
                </a:solidFill>
              </a:rPr>
              <a:t>; 6-bug’latkichdan </a:t>
            </a:r>
            <a:r>
              <a:rPr lang="en-US" dirty="0" err="1">
                <a:solidFill>
                  <a:schemeClr val="bg1"/>
                </a:solidFill>
              </a:rPr>
              <a:t>reduktor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orasidagi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naycha</a:t>
            </a:r>
            <a:r>
              <a:rPr lang="en-US" dirty="0">
                <a:solidFill>
                  <a:schemeClr val="bg1"/>
                </a:solidFill>
              </a:rPr>
              <a:t>; 7-gaz </a:t>
            </a:r>
            <a:r>
              <a:rPr lang="en-US" dirty="0" err="1">
                <a:solidFill>
                  <a:schemeClr val="bg1"/>
                </a:solidFill>
              </a:rPr>
              <a:t>aralashtirgichi</a:t>
            </a:r>
            <a:r>
              <a:rPr lang="en-US" dirty="0">
                <a:solidFill>
                  <a:schemeClr val="bg1"/>
                </a:solidFill>
              </a:rPr>
              <a:t>; 8-gaz </a:t>
            </a:r>
            <a:r>
              <a:rPr lang="en-US" dirty="0" err="1">
                <a:solidFill>
                  <a:schemeClr val="bg1"/>
                </a:solidFill>
              </a:rPr>
              <a:t>reduktori</a:t>
            </a:r>
            <a:r>
              <a:rPr lang="en-US" dirty="0">
                <a:solidFill>
                  <a:schemeClr val="bg1"/>
                </a:solidFill>
              </a:rPr>
              <a:t>; 9-gaz </a:t>
            </a:r>
            <a:r>
              <a:rPr lang="en-US" dirty="0" err="1">
                <a:solidFill>
                  <a:schemeClr val="bg1"/>
                </a:solidFill>
              </a:rPr>
              <a:t>reduktorining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filltri</a:t>
            </a:r>
            <a:r>
              <a:rPr lang="en-US" dirty="0">
                <a:solidFill>
                  <a:schemeClr val="bg1"/>
                </a:solidFill>
              </a:rPr>
              <a:t>; 10-ishga </a:t>
            </a:r>
            <a:r>
              <a:rPr lang="en-US" dirty="0" err="1">
                <a:solidFill>
                  <a:schemeClr val="bg1"/>
                </a:solidFill>
              </a:rPr>
              <a:t>tushirish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tizimining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elektromagnit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klapani</a:t>
            </a:r>
            <a:r>
              <a:rPr lang="en-US" dirty="0">
                <a:solidFill>
                  <a:schemeClr val="bg1"/>
                </a:solidFill>
              </a:rPr>
              <a:t>; 11-ishga </a:t>
            </a:r>
            <a:r>
              <a:rPr lang="en-US" dirty="0" err="1">
                <a:solidFill>
                  <a:schemeClr val="bg1"/>
                </a:solidFill>
              </a:rPr>
              <a:t>tushirish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tizimi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klapanidan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aralashtirgich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orasidagi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naycha</a:t>
            </a:r>
            <a:r>
              <a:rPr lang="en-US" dirty="0">
                <a:solidFill>
                  <a:schemeClr val="bg1"/>
                </a:solidFill>
              </a:rPr>
              <a:t>; 12-elektromagnit </a:t>
            </a:r>
            <a:r>
              <a:rPr lang="en-US" dirty="0" err="1">
                <a:solidFill>
                  <a:schemeClr val="bg1"/>
                </a:solidFill>
              </a:rPr>
              <a:t>klapanidanbug’latgich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orasidagi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yuqori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bosim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shlangi</a:t>
            </a:r>
            <a:r>
              <a:rPr lang="en-US" dirty="0">
                <a:solidFill>
                  <a:schemeClr val="bg1"/>
                </a:solidFill>
              </a:rPr>
              <a:t>; 13-bug’latgich; 14-rezerv </a:t>
            </a:r>
            <a:r>
              <a:rPr lang="en-US" dirty="0" err="1">
                <a:solidFill>
                  <a:schemeClr val="bg1"/>
                </a:solidFill>
              </a:rPr>
              <a:t>tizim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karbyuratori</a:t>
            </a:r>
            <a:r>
              <a:rPr lang="en-US" dirty="0">
                <a:solidFill>
                  <a:schemeClr val="bg1"/>
                </a:solidFill>
              </a:rPr>
              <a:t>; 15-elektromagnitli </a:t>
            </a:r>
            <a:r>
              <a:rPr lang="en-US" dirty="0" err="1">
                <a:solidFill>
                  <a:schemeClr val="bg1"/>
                </a:solidFill>
              </a:rPr>
              <a:t>klapani</a:t>
            </a:r>
            <a:r>
              <a:rPr lang="en-US" dirty="0">
                <a:solidFill>
                  <a:schemeClr val="bg1"/>
                </a:solidFill>
              </a:rPr>
              <a:t>; 16 VA 17-naychalar; 18-tezlik </a:t>
            </a:r>
            <a:r>
              <a:rPr lang="en-US" dirty="0" err="1">
                <a:solidFill>
                  <a:schemeClr val="bg1"/>
                </a:solidFill>
              </a:rPr>
              <a:t>klapani</a:t>
            </a:r>
            <a:r>
              <a:rPr lang="en-US" dirty="0">
                <a:solidFill>
                  <a:schemeClr val="bg1"/>
                </a:solidFill>
              </a:rPr>
              <a:t>; 19-ballon </a:t>
            </a:r>
            <a:r>
              <a:rPr lang="en-US" dirty="0" err="1">
                <a:solidFill>
                  <a:schemeClr val="bg1"/>
                </a:solidFill>
              </a:rPr>
              <a:t>uchligi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troynigi</a:t>
            </a:r>
            <a:r>
              <a:rPr lang="en-US" dirty="0">
                <a:solidFill>
                  <a:schemeClr val="bg1"/>
                </a:solidFill>
              </a:rPr>
              <a:t>); 20-suyultirilgan </a:t>
            </a:r>
            <a:r>
              <a:rPr lang="en-US" dirty="0" err="1">
                <a:solidFill>
                  <a:schemeClr val="bg1"/>
                </a:solidFill>
              </a:rPr>
              <a:t>gaz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balloni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732023"/>
              </p:ext>
            </p:extLst>
          </p:nvPr>
        </p:nvGraphicFramePr>
        <p:xfrm>
          <a:off x="1996788" y="157162"/>
          <a:ext cx="8198421" cy="4223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Picture" r:id="rId4" imgW="5810400" imgH="3238560" progId="Word.Picture.8">
                  <p:embed/>
                </p:oleObj>
              </mc:Choice>
              <mc:Fallback>
                <p:oleObj name="Picture" r:id="rId4" imgW="5810400" imgH="323856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contrast="4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6675"/>
                      <a:stretch>
                        <a:fillRect/>
                      </a:stretch>
                    </p:blipFill>
                    <p:spPr bwMode="auto">
                      <a:xfrm>
                        <a:off x="1996788" y="157162"/>
                        <a:ext cx="8198421" cy="4223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927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266700" y="230188"/>
            <a:ext cx="11658600" cy="6324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 err="1"/>
              <a:t>Suyultirilgan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platforma</a:t>
            </a:r>
            <a:r>
              <a:rPr lang="en-US" sz="1900" dirty="0"/>
              <a:t> </a:t>
            </a:r>
            <a:r>
              <a:rPr lang="en-US" sz="1900" dirty="0" err="1"/>
              <a:t>ostida</a:t>
            </a:r>
            <a:r>
              <a:rPr lang="en-US" sz="1900" dirty="0"/>
              <a:t> </a:t>
            </a:r>
            <a:r>
              <a:rPr lang="en-US" sz="1900" dirty="0" err="1"/>
              <a:t>o’rnatilgan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ramaning</a:t>
            </a:r>
            <a:r>
              <a:rPr lang="en-US" sz="1900" dirty="0"/>
              <a:t> chap </a:t>
            </a:r>
            <a:r>
              <a:rPr lang="en-US" sz="1900" dirty="0" err="1"/>
              <a:t>tomon</a:t>
            </a:r>
            <a:r>
              <a:rPr lang="en-US" sz="1900" dirty="0"/>
              <a:t> </a:t>
            </a:r>
            <a:r>
              <a:rPr lang="en-US" sz="1900" dirty="0" err="1"/>
              <a:t>lonjeroniga</a:t>
            </a:r>
            <a:r>
              <a:rPr lang="en-US" sz="1900" dirty="0"/>
              <a:t> </a:t>
            </a:r>
            <a:r>
              <a:rPr lang="en-US" sz="1900" dirty="0" err="1"/>
              <a:t>qotirilgan</a:t>
            </a:r>
            <a:r>
              <a:rPr lang="en-US" sz="1900" dirty="0"/>
              <a:t> </a:t>
            </a:r>
            <a:r>
              <a:rPr lang="en-US" sz="1900" dirty="0" err="1"/>
              <a:t>xajmi</a:t>
            </a:r>
            <a:r>
              <a:rPr lang="en-US" sz="1900" dirty="0"/>
              <a:t> 225 </a:t>
            </a:r>
            <a:r>
              <a:rPr lang="en-US" sz="1900" dirty="0" err="1"/>
              <a:t>litrli</a:t>
            </a:r>
            <a:r>
              <a:rPr lang="en-US" sz="1900" dirty="0"/>
              <a:t> </a:t>
            </a:r>
            <a:r>
              <a:rPr lang="en-US" sz="1900" dirty="0" err="1"/>
              <a:t>ballonda</a:t>
            </a:r>
            <a:r>
              <a:rPr lang="en-US" sz="1900" dirty="0"/>
              <a:t> 20 </a:t>
            </a:r>
            <a:r>
              <a:rPr lang="en-US" sz="1900" dirty="0" err="1"/>
              <a:t>saqlanadi</a:t>
            </a:r>
            <a:r>
              <a:rPr lang="en-US" sz="1900" dirty="0"/>
              <a:t>. </a:t>
            </a:r>
            <a:r>
              <a:rPr lang="en-US" sz="1900" dirty="0" err="1"/>
              <a:t>Ballonning</a:t>
            </a:r>
            <a:r>
              <a:rPr lang="en-US" sz="1900" dirty="0"/>
              <a:t> old </a:t>
            </a:r>
            <a:r>
              <a:rPr lang="en-US" sz="1900" dirty="0" err="1"/>
              <a:t>devoriga</a:t>
            </a:r>
            <a:r>
              <a:rPr lang="en-US" sz="1900" dirty="0"/>
              <a:t> </a:t>
            </a:r>
            <a:r>
              <a:rPr lang="en-US" sz="1900" dirty="0" err="1"/>
              <a:t>sarflash</a:t>
            </a:r>
            <a:r>
              <a:rPr lang="en-US" sz="1900" dirty="0"/>
              <a:t> </a:t>
            </a:r>
            <a:r>
              <a:rPr lang="en-US" sz="1900" dirty="0" err="1"/>
              <a:t>ventillari</a:t>
            </a:r>
            <a:r>
              <a:rPr lang="en-US" sz="1900" dirty="0"/>
              <a:t> </a:t>
            </a:r>
            <a:r>
              <a:rPr lang="en-US" sz="1900" dirty="0" err="1"/>
              <a:t>o’rnatilgan</a:t>
            </a:r>
            <a:r>
              <a:rPr lang="en-US" sz="1900" dirty="0"/>
              <a:t> </a:t>
            </a:r>
            <a:r>
              <a:rPr lang="en-US" sz="1900" dirty="0" err="1"/>
              <a:t>bo’lib</a:t>
            </a:r>
            <a:r>
              <a:rPr lang="en-US" sz="1900" dirty="0"/>
              <a:t>, </a:t>
            </a:r>
            <a:r>
              <a:rPr lang="en-US" sz="1900" dirty="0" err="1"/>
              <a:t>ular</a:t>
            </a:r>
            <a:r>
              <a:rPr lang="en-US" sz="1900" dirty="0"/>
              <a:t> </a:t>
            </a:r>
            <a:r>
              <a:rPr lang="en-US" sz="1900" dirty="0" err="1"/>
              <a:t>orqali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ballon</a:t>
            </a:r>
            <a:r>
              <a:rPr lang="en-US" sz="1900" dirty="0"/>
              <a:t> </a:t>
            </a:r>
            <a:r>
              <a:rPr lang="en-US" sz="1900" dirty="0" err="1"/>
              <a:t>o’lchagichidan</a:t>
            </a:r>
            <a:r>
              <a:rPr lang="en-US" sz="1900" dirty="0"/>
              <a:t> (</a:t>
            </a:r>
            <a:r>
              <a:rPr lang="en-US" sz="1900" dirty="0" err="1"/>
              <a:t>troynigidan</a:t>
            </a:r>
            <a:r>
              <a:rPr lang="en-US" sz="1900" dirty="0"/>
              <a:t>) 19 </a:t>
            </a:r>
            <a:r>
              <a:rPr lang="en-US" sz="1900" dirty="0" err="1"/>
              <a:t>tezlik</a:t>
            </a:r>
            <a:r>
              <a:rPr lang="en-US" sz="1900" dirty="0"/>
              <a:t> </a:t>
            </a:r>
            <a:r>
              <a:rPr lang="en-US" sz="1900" dirty="0" err="1"/>
              <a:t>klapaniga</a:t>
            </a:r>
            <a:r>
              <a:rPr lang="en-US" sz="1900" dirty="0"/>
              <a:t> 18 </a:t>
            </a:r>
            <a:r>
              <a:rPr lang="en-US" sz="1900" dirty="0" err="1"/>
              <a:t>o’tadi</a:t>
            </a:r>
            <a:r>
              <a:rPr lang="en-US" sz="1900" dirty="0"/>
              <a:t>.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yuqorida</a:t>
            </a:r>
            <a:r>
              <a:rPr lang="en-US" sz="1900" dirty="0"/>
              <a:t> </a:t>
            </a:r>
            <a:r>
              <a:rPr lang="en-US" sz="1900" dirty="0" err="1"/>
              <a:t>o’rnatilgan</a:t>
            </a:r>
            <a:r>
              <a:rPr lang="en-US" sz="1900" dirty="0"/>
              <a:t> </a:t>
            </a:r>
            <a:r>
              <a:rPr lang="en-US" sz="1900" dirty="0" err="1"/>
              <a:t>sarflash</a:t>
            </a:r>
            <a:r>
              <a:rPr lang="en-US" sz="1900" dirty="0"/>
              <a:t> </a:t>
            </a:r>
            <a:r>
              <a:rPr lang="en-US" sz="1900" dirty="0" err="1"/>
              <a:t>ventilidan</a:t>
            </a:r>
            <a:r>
              <a:rPr lang="en-US" sz="1900" dirty="0"/>
              <a:t> </a:t>
            </a:r>
            <a:r>
              <a:rPr lang="en-US" sz="1900" dirty="0" err="1"/>
              <a:t>esa</a:t>
            </a:r>
            <a:r>
              <a:rPr lang="en-US" sz="1900" dirty="0"/>
              <a:t> </a:t>
            </a:r>
            <a:r>
              <a:rPr lang="en-US" sz="1900" dirty="0" err="1"/>
              <a:t>suyuq</a:t>
            </a:r>
            <a:r>
              <a:rPr lang="en-US" sz="1900" dirty="0"/>
              <a:t> </a:t>
            </a:r>
            <a:r>
              <a:rPr lang="en-US" sz="1900" dirty="0" err="1"/>
              <a:t>fazadan</a:t>
            </a:r>
            <a:r>
              <a:rPr lang="en-US" sz="1900" dirty="0"/>
              <a:t> </a:t>
            </a:r>
            <a:r>
              <a:rPr lang="en-US" sz="1900" dirty="0" err="1"/>
              <a:t>olinadi</a:t>
            </a:r>
            <a:r>
              <a:rPr lang="en-US" sz="1900" dirty="0"/>
              <a:t>.</a:t>
            </a: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	</a:t>
            </a:r>
            <a:r>
              <a:rPr lang="en-US" sz="1900" dirty="0" err="1"/>
              <a:t>Uchlikdan</a:t>
            </a:r>
            <a:r>
              <a:rPr lang="en-US" sz="1900" dirty="0"/>
              <a:t> (</a:t>
            </a:r>
            <a:r>
              <a:rPr lang="en-US" sz="1900" dirty="0" err="1"/>
              <a:t>troynikdan</a:t>
            </a:r>
            <a:r>
              <a:rPr lang="en-US" sz="1900" dirty="0"/>
              <a:t>) 19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naychalar</a:t>
            </a:r>
            <a:r>
              <a:rPr lang="en-US" sz="1900" dirty="0"/>
              <a:t> 16,17 </a:t>
            </a:r>
            <a:r>
              <a:rPr lang="en-US" sz="1900" dirty="0" err="1"/>
              <a:t>orqali</a:t>
            </a:r>
            <a:r>
              <a:rPr lang="en-US" sz="1900" dirty="0"/>
              <a:t> </a:t>
            </a:r>
            <a:r>
              <a:rPr lang="en-US" sz="1900" dirty="0" err="1"/>
              <a:t>elektromagnit</a:t>
            </a:r>
            <a:r>
              <a:rPr lang="en-US" sz="1900" dirty="0"/>
              <a:t> </a:t>
            </a:r>
            <a:r>
              <a:rPr lang="en-US" sz="1900" dirty="0" err="1"/>
              <a:t>klapaniga</a:t>
            </a:r>
            <a:r>
              <a:rPr lang="en-US" sz="1900" dirty="0"/>
              <a:t> 15 </a:t>
            </a:r>
            <a:r>
              <a:rPr lang="en-US" sz="1900" dirty="0" err="1"/>
              <a:t>o’tadi</a:t>
            </a:r>
            <a:r>
              <a:rPr lang="en-US" sz="1900" dirty="0"/>
              <a:t>. </a:t>
            </a:r>
            <a:r>
              <a:rPr lang="en-US" sz="1900" dirty="0" err="1"/>
              <a:t>O’t</a:t>
            </a:r>
            <a:r>
              <a:rPr lang="en-US" sz="1900" dirty="0"/>
              <a:t> </a:t>
            </a:r>
            <a:r>
              <a:rPr lang="en-US" sz="1900" dirty="0" err="1"/>
              <a:t>oldirish</a:t>
            </a:r>
            <a:r>
              <a:rPr lang="en-US" sz="1900" dirty="0"/>
              <a:t> </a:t>
            </a:r>
            <a:r>
              <a:rPr lang="en-US" sz="1900" dirty="0" err="1"/>
              <a:t>ulanganda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yuqori</a:t>
            </a:r>
            <a:r>
              <a:rPr lang="en-US" sz="1900" dirty="0"/>
              <a:t> </a:t>
            </a:r>
            <a:r>
              <a:rPr lang="en-US" sz="1900" dirty="0" err="1"/>
              <a:t>bosimli</a:t>
            </a:r>
            <a:r>
              <a:rPr lang="en-US" sz="1900" dirty="0"/>
              <a:t> </a:t>
            </a:r>
            <a:r>
              <a:rPr lang="en-US" sz="1900" dirty="0" err="1"/>
              <a:t>shlang</a:t>
            </a:r>
            <a:r>
              <a:rPr lang="en-US" sz="1900" dirty="0"/>
              <a:t> </a:t>
            </a:r>
            <a:r>
              <a:rPr lang="en-US" sz="1900" dirty="0" err="1"/>
              <a:t>orqali</a:t>
            </a:r>
            <a:r>
              <a:rPr lang="en-US" sz="1900" dirty="0"/>
              <a:t> 12 </a:t>
            </a:r>
            <a:r>
              <a:rPr lang="en-US" sz="1900" dirty="0" err="1"/>
              <a:t>dvigatelning</a:t>
            </a:r>
            <a:r>
              <a:rPr lang="en-US" sz="1900" dirty="0"/>
              <a:t> </a:t>
            </a:r>
            <a:r>
              <a:rPr lang="en-US" sz="1900" dirty="0" err="1"/>
              <a:t>kiritish</a:t>
            </a:r>
            <a:r>
              <a:rPr lang="en-US" sz="1900" dirty="0"/>
              <a:t> </a:t>
            </a:r>
            <a:r>
              <a:rPr lang="en-US" sz="1900" dirty="0" err="1"/>
              <a:t>kollektoriga</a:t>
            </a:r>
            <a:r>
              <a:rPr lang="en-US" sz="1900" dirty="0"/>
              <a:t> 1 </a:t>
            </a:r>
            <a:r>
              <a:rPr lang="en-US" sz="1900" dirty="0" err="1"/>
              <a:t>o’rnatilgan</a:t>
            </a:r>
            <a:r>
              <a:rPr lang="en-US" sz="1900" dirty="0"/>
              <a:t> </a:t>
            </a:r>
            <a:r>
              <a:rPr lang="en-US" sz="1900" dirty="0" err="1"/>
              <a:t>bug’latkichga</a:t>
            </a:r>
            <a:r>
              <a:rPr lang="en-US" sz="1900" dirty="0"/>
              <a:t> 13 </a:t>
            </a:r>
            <a:r>
              <a:rPr lang="en-US" sz="1900" dirty="0" err="1"/>
              <a:t>uzatiladi</a:t>
            </a:r>
            <a:r>
              <a:rPr lang="en-US" sz="1900" dirty="0"/>
              <a:t>. </a:t>
            </a:r>
            <a:r>
              <a:rPr lang="en-US" sz="1900" dirty="0" err="1"/>
              <a:t>Bug’latgichdan</a:t>
            </a:r>
            <a:r>
              <a:rPr lang="en-US" sz="1900" dirty="0"/>
              <a:t> 13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ikki</a:t>
            </a:r>
            <a:r>
              <a:rPr lang="en-US" sz="1900" dirty="0"/>
              <a:t> </a:t>
            </a:r>
            <a:r>
              <a:rPr lang="en-US" sz="1900" dirty="0" err="1"/>
              <a:t>pog’onali</a:t>
            </a:r>
            <a:r>
              <a:rPr lang="en-US" sz="1900" dirty="0"/>
              <a:t> </a:t>
            </a:r>
            <a:r>
              <a:rPr lang="en-US" sz="1900" dirty="0" err="1"/>
              <a:t>reduktorga</a:t>
            </a:r>
            <a:r>
              <a:rPr lang="en-US" sz="1900" dirty="0"/>
              <a:t> 8 </a:t>
            </a:r>
            <a:r>
              <a:rPr lang="en-US" sz="1900" dirty="0" err="1"/>
              <a:t>kiradi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bosimini</a:t>
            </a:r>
            <a:r>
              <a:rPr lang="en-US" sz="1900" dirty="0"/>
              <a:t> </a:t>
            </a:r>
            <a:r>
              <a:rPr lang="en-US" sz="1900" dirty="0" err="1"/>
              <a:t>kamaytiradi</a:t>
            </a:r>
            <a:r>
              <a:rPr lang="en-US" sz="1900" dirty="0"/>
              <a:t>. </a:t>
            </a:r>
            <a:r>
              <a:rPr lang="en-US" sz="1900" dirty="0" err="1"/>
              <a:t>Reduktorning</a:t>
            </a:r>
            <a:r>
              <a:rPr lang="en-US" sz="1900" dirty="0"/>
              <a:t> </a:t>
            </a:r>
            <a:r>
              <a:rPr lang="en-US" sz="1900" dirty="0" err="1"/>
              <a:t>birinchi</a:t>
            </a:r>
            <a:r>
              <a:rPr lang="en-US" sz="1900" dirty="0"/>
              <a:t> </a:t>
            </a:r>
            <a:r>
              <a:rPr lang="en-US" sz="1900" dirty="0" err="1"/>
              <a:t>pog’onasidan</a:t>
            </a:r>
            <a:r>
              <a:rPr lang="en-US" sz="1900" dirty="0"/>
              <a:t> </a:t>
            </a:r>
            <a:r>
              <a:rPr lang="en-US" sz="1900" dirty="0" err="1"/>
              <a:t>oldin</a:t>
            </a:r>
            <a:r>
              <a:rPr lang="en-US" sz="1900" dirty="0"/>
              <a:t> </a:t>
            </a:r>
            <a:r>
              <a:rPr lang="en-US" sz="1900" dirty="0" err="1"/>
              <a:t>filtr</a:t>
            </a:r>
            <a:r>
              <a:rPr lang="en-US" sz="1900" dirty="0"/>
              <a:t> 9 </a:t>
            </a:r>
            <a:r>
              <a:rPr lang="en-US" sz="1900" dirty="0" err="1"/>
              <a:t>o’rnatilgan</a:t>
            </a:r>
            <a:r>
              <a:rPr lang="en-US" sz="1900" dirty="0"/>
              <a:t>. </a:t>
            </a:r>
            <a:r>
              <a:rPr lang="en-US" sz="1900" dirty="0" err="1"/>
              <a:t>Reduktorning</a:t>
            </a:r>
            <a:r>
              <a:rPr lang="en-US" sz="1900" dirty="0"/>
              <a:t> </a:t>
            </a:r>
            <a:r>
              <a:rPr lang="en-US" sz="1900" dirty="0" err="1"/>
              <a:t>ikkinchi</a:t>
            </a:r>
            <a:r>
              <a:rPr lang="en-US" sz="1900" dirty="0"/>
              <a:t> </a:t>
            </a:r>
            <a:r>
              <a:rPr lang="en-US" sz="1900" dirty="0" err="1"/>
              <a:t>pog’ona</a:t>
            </a:r>
            <a:r>
              <a:rPr lang="en-US" sz="1900" dirty="0"/>
              <a:t> </a:t>
            </a:r>
            <a:r>
              <a:rPr lang="en-US" sz="1900" dirty="0" err="1"/>
              <a:t>bo’shlig’idan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dozalovchi-ekonomayzer</a:t>
            </a:r>
            <a:r>
              <a:rPr lang="en-US" sz="1900" dirty="0"/>
              <a:t> </a:t>
            </a:r>
            <a:r>
              <a:rPr lang="en-US" sz="1900" dirty="0" err="1"/>
              <a:t>qurilmasiga</a:t>
            </a:r>
            <a:r>
              <a:rPr lang="en-US" sz="1900" dirty="0"/>
              <a:t> </a:t>
            </a:r>
            <a:r>
              <a:rPr lang="en-US" sz="1900" dirty="0" err="1"/>
              <a:t>o’tadi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undan</a:t>
            </a:r>
            <a:r>
              <a:rPr lang="en-US" sz="1900" dirty="0"/>
              <a:t> </a:t>
            </a:r>
            <a:r>
              <a:rPr lang="en-US" sz="1900" dirty="0" err="1"/>
              <a:t>dvigatelning</a:t>
            </a:r>
            <a:r>
              <a:rPr lang="en-US" sz="1900" dirty="0"/>
              <a:t> </a:t>
            </a:r>
            <a:r>
              <a:rPr lang="en-US" sz="1900" dirty="0" err="1"/>
              <a:t>ish</a:t>
            </a:r>
            <a:r>
              <a:rPr lang="en-US" sz="1900" dirty="0"/>
              <a:t> </a:t>
            </a:r>
            <a:r>
              <a:rPr lang="en-US" sz="1900" dirty="0" err="1"/>
              <a:t>rejimiga</a:t>
            </a:r>
            <a:r>
              <a:rPr lang="en-US" sz="1900" dirty="0"/>
              <a:t> </a:t>
            </a:r>
            <a:r>
              <a:rPr lang="en-US" sz="1900" dirty="0" err="1"/>
              <a:t>mos</a:t>
            </a:r>
            <a:r>
              <a:rPr lang="en-US" sz="1900" dirty="0"/>
              <a:t> </a:t>
            </a:r>
            <a:r>
              <a:rPr lang="en-US" sz="1900" dirty="0" err="1"/>
              <a:t>ravishda</a:t>
            </a:r>
            <a:r>
              <a:rPr lang="en-US" sz="1900" dirty="0"/>
              <a:t> </a:t>
            </a:r>
            <a:r>
              <a:rPr lang="en-US" sz="1900" dirty="0" err="1"/>
              <a:t>kerakli</a:t>
            </a:r>
            <a:r>
              <a:rPr lang="en-US" sz="1900" dirty="0"/>
              <a:t> </a:t>
            </a:r>
            <a:r>
              <a:rPr lang="en-US" sz="1900" dirty="0" err="1"/>
              <a:t>miqdordagi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aralashtirgichga</a:t>
            </a:r>
            <a:r>
              <a:rPr lang="en-US" sz="1900" dirty="0"/>
              <a:t> 7 </a:t>
            </a:r>
            <a:r>
              <a:rPr lang="en-US" sz="1900" dirty="0" err="1"/>
              <a:t>yuboriladi</a:t>
            </a:r>
            <a:r>
              <a:rPr lang="en-US" sz="1900" dirty="0"/>
              <a:t>.</a:t>
            </a: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	</a:t>
            </a:r>
            <a:r>
              <a:rPr lang="en-US" sz="1900" dirty="0" err="1"/>
              <a:t>Dvigatelning</a:t>
            </a:r>
            <a:r>
              <a:rPr lang="en-US" sz="1900" dirty="0"/>
              <a:t> </a:t>
            </a:r>
            <a:r>
              <a:rPr lang="en-US" sz="1900" dirty="0" err="1"/>
              <a:t>ishga</a:t>
            </a:r>
            <a:r>
              <a:rPr lang="en-US" sz="1900" dirty="0"/>
              <a:t> </a:t>
            </a:r>
            <a:r>
              <a:rPr lang="en-US" sz="1900" dirty="0" err="1"/>
              <a:t>tushirish</a:t>
            </a:r>
            <a:r>
              <a:rPr lang="en-US" sz="1900" dirty="0"/>
              <a:t> </a:t>
            </a:r>
            <a:r>
              <a:rPr lang="en-US" sz="1900" dirty="0" err="1"/>
              <a:t>tizimi</a:t>
            </a:r>
            <a:r>
              <a:rPr lang="en-US" sz="1900" dirty="0"/>
              <a:t> </a:t>
            </a:r>
            <a:r>
              <a:rPr lang="en-US" sz="1900" dirty="0" err="1"/>
              <a:t>dozalovchi</a:t>
            </a:r>
            <a:r>
              <a:rPr lang="en-US" sz="1900" dirty="0"/>
              <a:t> </a:t>
            </a:r>
            <a:r>
              <a:rPr lang="en-US" sz="1900" dirty="0" err="1"/>
              <a:t>jiklerli</a:t>
            </a:r>
            <a:r>
              <a:rPr lang="en-US" sz="1900" dirty="0"/>
              <a:t> </a:t>
            </a:r>
            <a:r>
              <a:rPr lang="en-US" sz="1900" dirty="0" err="1"/>
              <a:t>elektromagnit</a:t>
            </a:r>
            <a:r>
              <a:rPr lang="en-US" sz="1900" dirty="0"/>
              <a:t> </a:t>
            </a:r>
            <a:r>
              <a:rPr lang="en-US" sz="1900" dirty="0" err="1"/>
              <a:t>ishga</a:t>
            </a:r>
            <a:r>
              <a:rPr lang="en-US" sz="1900" dirty="0"/>
              <a:t> </a:t>
            </a:r>
            <a:r>
              <a:rPr lang="en-US" sz="1900" dirty="0" err="1"/>
              <a:t>tushirish</a:t>
            </a:r>
            <a:r>
              <a:rPr lang="en-US" sz="1900" dirty="0"/>
              <a:t> </a:t>
            </a:r>
            <a:r>
              <a:rPr lang="en-US" sz="1900" dirty="0" err="1"/>
              <a:t>klapani</a:t>
            </a:r>
            <a:r>
              <a:rPr lang="en-US" sz="1900" dirty="0"/>
              <a:t> 10, </a:t>
            </a:r>
            <a:r>
              <a:rPr lang="en-US" sz="1900" dirty="0" err="1"/>
              <a:t>naychalar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klapanni</a:t>
            </a:r>
            <a:r>
              <a:rPr lang="en-US" sz="1900" dirty="0"/>
              <a:t> </a:t>
            </a:r>
            <a:r>
              <a:rPr lang="en-US" sz="1900" dirty="0" err="1"/>
              <a:t>o’chirgichlarini</a:t>
            </a:r>
            <a:r>
              <a:rPr lang="en-US" sz="1900" dirty="0"/>
              <a:t> </a:t>
            </a:r>
            <a:r>
              <a:rPr lang="en-US" sz="1900" dirty="0" err="1"/>
              <a:t>o’z</a:t>
            </a:r>
            <a:r>
              <a:rPr lang="en-US" sz="1900" dirty="0"/>
              <a:t> </a:t>
            </a:r>
            <a:r>
              <a:rPr lang="en-US" sz="1900" dirty="0" err="1"/>
              <a:t>ichiga</a:t>
            </a:r>
            <a:r>
              <a:rPr lang="en-US" sz="1900" dirty="0"/>
              <a:t> </a:t>
            </a:r>
            <a:r>
              <a:rPr lang="en-US" sz="1900" dirty="0" err="1"/>
              <a:t>oladi</a:t>
            </a:r>
            <a:r>
              <a:rPr lang="en-US" sz="1900" dirty="0"/>
              <a:t>. </a:t>
            </a:r>
            <a:r>
              <a:rPr lang="en-US" sz="1900" dirty="0" err="1"/>
              <a:t>Sovuq</a:t>
            </a:r>
            <a:r>
              <a:rPr lang="en-US" sz="1900" dirty="0"/>
              <a:t> </a:t>
            </a:r>
            <a:r>
              <a:rPr lang="en-US" sz="1900" dirty="0" err="1"/>
              <a:t>dvigatelni</a:t>
            </a:r>
            <a:r>
              <a:rPr lang="en-US" sz="1900" dirty="0"/>
              <a:t> </a:t>
            </a:r>
            <a:r>
              <a:rPr lang="en-US" sz="1900" dirty="0" err="1"/>
              <a:t>o’t</a:t>
            </a:r>
            <a:r>
              <a:rPr lang="en-US" sz="1900" dirty="0"/>
              <a:t> </a:t>
            </a:r>
            <a:r>
              <a:rPr lang="en-US" sz="1900" dirty="0" err="1"/>
              <a:t>oldirishda</a:t>
            </a:r>
            <a:r>
              <a:rPr lang="en-US" sz="1900" dirty="0"/>
              <a:t> </a:t>
            </a:r>
            <a:r>
              <a:rPr lang="en-US" sz="1900" dirty="0" err="1"/>
              <a:t>ishga</a:t>
            </a:r>
            <a:r>
              <a:rPr lang="en-US" sz="1900" dirty="0"/>
              <a:t> </a:t>
            </a:r>
            <a:r>
              <a:rPr lang="en-US" sz="1900" dirty="0" err="1"/>
              <a:t>tushirish</a:t>
            </a:r>
            <a:r>
              <a:rPr lang="en-US" sz="1900" dirty="0"/>
              <a:t> </a:t>
            </a:r>
            <a:r>
              <a:rPr lang="en-US" sz="1900" dirty="0" err="1"/>
              <a:t>klapani</a:t>
            </a:r>
            <a:r>
              <a:rPr lang="en-US" sz="1900" dirty="0"/>
              <a:t> </a:t>
            </a:r>
            <a:r>
              <a:rPr lang="en-US" sz="1900" dirty="0" err="1"/>
              <a:t>ulangandan</a:t>
            </a:r>
            <a:r>
              <a:rPr lang="en-US" sz="1900" dirty="0"/>
              <a:t> </a:t>
            </a:r>
            <a:r>
              <a:rPr lang="en-US" sz="1900" dirty="0" err="1"/>
              <a:t>so’ng</a:t>
            </a:r>
            <a:r>
              <a:rPr lang="en-US" sz="1900" dirty="0"/>
              <a:t>,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reduktorni</a:t>
            </a:r>
            <a:r>
              <a:rPr lang="en-US" sz="1900" dirty="0"/>
              <a:t> </a:t>
            </a:r>
            <a:r>
              <a:rPr lang="en-US" sz="1900" dirty="0" err="1"/>
              <a:t>birinchi</a:t>
            </a:r>
            <a:r>
              <a:rPr lang="en-US" sz="1900" dirty="0"/>
              <a:t> </a:t>
            </a:r>
            <a:r>
              <a:rPr lang="en-US" sz="1900" dirty="0" err="1"/>
              <a:t>pog’onasidan</a:t>
            </a:r>
            <a:r>
              <a:rPr lang="en-US" sz="1900" dirty="0"/>
              <a:t> </a:t>
            </a:r>
            <a:r>
              <a:rPr lang="en-US" sz="1900" dirty="0" err="1"/>
              <a:t>bosim</a:t>
            </a:r>
            <a:r>
              <a:rPr lang="en-US" sz="1900" dirty="0"/>
              <a:t> </a:t>
            </a:r>
            <a:r>
              <a:rPr lang="en-US" sz="1900" dirty="0" err="1"/>
              <a:t>ostida</a:t>
            </a:r>
            <a:r>
              <a:rPr lang="en-US" sz="1900" dirty="0"/>
              <a:t> </a:t>
            </a:r>
            <a:r>
              <a:rPr lang="en-US" sz="1900" dirty="0" err="1"/>
              <a:t>naycha</a:t>
            </a:r>
            <a:r>
              <a:rPr lang="en-US" sz="1900" dirty="0"/>
              <a:t> 2 </a:t>
            </a:r>
            <a:r>
              <a:rPr lang="en-US" sz="1900" dirty="0" err="1"/>
              <a:t>orqali</a:t>
            </a:r>
            <a:r>
              <a:rPr lang="en-US" sz="1900" dirty="0"/>
              <a:t> </a:t>
            </a:r>
            <a:r>
              <a:rPr lang="en-US" sz="1900" dirty="0" err="1"/>
              <a:t>aralashtirgichni</a:t>
            </a:r>
            <a:r>
              <a:rPr lang="en-US" sz="1900" dirty="0"/>
              <a:t> salt </a:t>
            </a:r>
            <a:r>
              <a:rPr lang="en-US" sz="1900" dirty="0" err="1"/>
              <a:t>ishlash</a:t>
            </a:r>
            <a:r>
              <a:rPr lang="en-US" sz="1900" dirty="0"/>
              <a:t> </a:t>
            </a:r>
            <a:r>
              <a:rPr lang="en-US" sz="1900" dirty="0" err="1"/>
              <a:t>tizimiga</a:t>
            </a:r>
            <a:r>
              <a:rPr lang="en-US" sz="1900" dirty="0"/>
              <a:t> </a:t>
            </a:r>
            <a:r>
              <a:rPr lang="en-US" sz="1900" dirty="0" err="1"/>
              <a:t>o’tadi</a:t>
            </a:r>
            <a:r>
              <a:rPr lang="en-US" sz="1900" dirty="0"/>
              <a:t>.</a:t>
            </a: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	</a:t>
            </a:r>
            <a:r>
              <a:rPr lang="en-US" sz="1900" dirty="0" err="1"/>
              <a:t>Ta’minlash</a:t>
            </a:r>
            <a:r>
              <a:rPr lang="en-US" sz="1900" dirty="0"/>
              <a:t> </a:t>
            </a:r>
            <a:r>
              <a:rPr lang="en-US" sz="1900" dirty="0" err="1"/>
              <a:t>tizimining</a:t>
            </a:r>
            <a:r>
              <a:rPr lang="en-US" sz="1900" dirty="0"/>
              <a:t> </a:t>
            </a:r>
            <a:r>
              <a:rPr lang="en-US" sz="1900" dirty="0" err="1"/>
              <a:t>ishlashi</a:t>
            </a:r>
            <a:r>
              <a:rPr lang="en-US" sz="1900" dirty="0"/>
              <a:t> </a:t>
            </a:r>
            <a:r>
              <a:rPr lang="en-US" sz="1900" dirty="0" err="1"/>
              <a:t>haydovchi</a:t>
            </a:r>
            <a:r>
              <a:rPr lang="en-US" sz="1900" dirty="0"/>
              <a:t> </a:t>
            </a:r>
            <a:r>
              <a:rPr lang="en-US" sz="1900" dirty="0" err="1"/>
              <a:t>kabinasiga</a:t>
            </a:r>
            <a:r>
              <a:rPr lang="en-US" sz="1900" dirty="0"/>
              <a:t> </a:t>
            </a:r>
            <a:r>
              <a:rPr lang="en-US" sz="1900" dirty="0" err="1"/>
              <a:t>o’rnatilgan</a:t>
            </a:r>
            <a:r>
              <a:rPr lang="en-US" sz="1900" dirty="0"/>
              <a:t> </a:t>
            </a:r>
            <a:r>
              <a:rPr lang="en-US" sz="1900" dirty="0" err="1"/>
              <a:t>manometr</a:t>
            </a:r>
            <a:r>
              <a:rPr lang="en-US" sz="1900" dirty="0"/>
              <a:t> </a:t>
            </a:r>
            <a:r>
              <a:rPr lang="en-US" sz="1900" dirty="0" err="1"/>
              <a:t>orqali</a:t>
            </a:r>
            <a:r>
              <a:rPr lang="en-US" sz="1900" dirty="0"/>
              <a:t> </a:t>
            </a:r>
            <a:r>
              <a:rPr lang="en-US" sz="1900" dirty="0" err="1"/>
              <a:t>nazorat</a:t>
            </a:r>
            <a:r>
              <a:rPr lang="en-US" sz="1900" dirty="0"/>
              <a:t> </a:t>
            </a:r>
            <a:r>
              <a:rPr lang="en-US" sz="1900" dirty="0" err="1"/>
              <a:t>qilinadi</a:t>
            </a:r>
            <a:r>
              <a:rPr lang="en-US" sz="1900" dirty="0"/>
              <a:t>. </a:t>
            </a:r>
            <a:r>
              <a:rPr lang="en-US" sz="1900" dirty="0" err="1"/>
              <a:t>Reduktorning</a:t>
            </a:r>
            <a:r>
              <a:rPr lang="en-US" sz="1900" dirty="0"/>
              <a:t> </a:t>
            </a:r>
            <a:r>
              <a:rPr lang="en-US" sz="1900" dirty="0" err="1"/>
              <a:t>birinchi</a:t>
            </a:r>
            <a:r>
              <a:rPr lang="en-US" sz="1900" dirty="0"/>
              <a:t> </a:t>
            </a:r>
            <a:r>
              <a:rPr lang="en-US" sz="1900" dirty="0" err="1"/>
              <a:t>pog’onasidan</a:t>
            </a:r>
            <a:r>
              <a:rPr lang="en-US" sz="1900" dirty="0"/>
              <a:t> </a:t>
            </a:r>
            <a:r>
              <a:rPr lang="en-US" sz="1900" dirty="0" err="1"/>
              <a:t>so’ng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bosimi</a:t>
            </a:r>
            <a:r>
              <a:rPr lang="en-US" sz="1900" dirty="0"/>
              <a:t> 0,12</a:t>
            </a:r>
            <a:r>
              <a:rPr lang="ru-RU" sz="1900" dirty="0">
                <a:sym typeface="Symbol" panose="05050102010706020507" pitchFamily="18" charset="2"/>
              </a:rPr>
              <a:t></a:t>
            </a:r>
            <a:r>
              <a:rPr lang="en-US" sz="1900" dirty="0"/>
              <a:t>0,15 MPa </a:t>
            </a:r>
            <a:r>
              <a:rPr lang="en-US" sz="1900" dirty="0" err="1"/>
              <a:t>bo’lishi</a:t>
            </a:r>
            <a:r>
              <a:rPr lang="en-US" sz="1900" dirty="0"/>
              <a:t> </a:t>
            </a:r>
            <a:r>
              <a:rPr lang="en-US" sz="1900" dirty="0" err="1"/>
              <a:t>lozim</a:t>
            </a:r>
            <a:r>
              <a:rPr lang="en-US" sz="1900" dirty="0"/>
              <a:t>.</a:t>
            </a: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11.2.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ballonli</a:t>
            </a:r>
            <a:r>
              <a:rPr lang="en-US" sz="1900" dirty="0"/>
              <a:t> </a:t>
            </a:r>
            <a:r>
              <a:rPr lang="en-US" sz="1900" dirty="0" err="1"/>
              <a:t>qurilmalarning</a:t>
            </a:r>
            <a:r>
              <a:rPr lang="en-US" sz="1900" dirty="0"/>
              <a:t> </a:t>
            </a:r>
            <a:r>
              <a:rPr lang="en-US" sz="1900" dirty="0" err="1"/>
              <a:t>reduktorlari</a:t>
            </a:r>
            <a:r>
              <a:rPr lang="en-US" sz="1900" dirty="0"/>
              <a:t>.</a:t>
            </a: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	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reduktorining</a:t>
            </a:r>
            <a:r>
              <a:rPr lang="en-US" sz="1900" dirty="0"/>
              <a:t> </a:t>
            </a:r>
            <a:r>
              <a:rPr lang="en-US" sz="1900" dirty="0" err="1"/>
              <a:t>vazifasi</a:t>
            </a:r>
            <a:r>
              <a:rPr lang="en-US" sz="1900" dirty="0"/>
              <a:t> </a:t>
            </a:r>
            <a:r>
              <a:rPr lang="en-US" sz="1900" dirty="0" err="1"/>
              <a:t>ballondan</a:t>
            </a:r>
            <a:r>
              <a:rPr lang="en-US" sz="1900" dirty="0"/>
              <a:t> </a:t>
            </a:r>
            <a:r>
              <a:rPr lang="en-US" sz="1900" dirty="0" err="1"/>
              <a:t>dvigatelga</a:t>
            </a:r>
            <a:r>
              <a:rPr lang="en-US" sz="1900" dirty="0"/>
              <a:t> </a:t>
            </a:r>
            <a:r>
              <a:rPr lang="en-US" sz="1900" dirty="0" err="1"/>
              <a:t>kirayotgan</a:t>
            </a:r>
            <a:r>
              <a:rPr lang="en-US" sz="1900" dirty="0"/>
              <a:t> (</a:t>
            </a:r>
            <a:r>
              <a:rPr lang="en-US" sz="1900" dirty="0" err="1"/>
              <a:t>o’tayotgan</a:t>
            </a:r>
            <a:r>
              <a:rPr lang="en-US" sz="1900" dirty="0"/>
              <a:t>)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bosimini</a:t>
            </a:r>
            <a:r>
              <a:rPr lang="en-US" sz="1900" dirty="0"/>
              <a:t> </a:t>
            </a:r>
            <a:r>
              <a:rPr lang="en-US" sz="1900" dirty="0" err="1"/>
              <a:t>kamaytirish</a:t>
            </a:r>
            <a:r>
              <a:rPr lang="en-US" sz="1900" dirty="0"/>
              <a:t>, </a:t>
            </a:r>
            <a:r>
              <a:rPr lang="en-US" sz="1900" dirty="0" err="1"/>
              <a:t>dvigatelni</a:t>
            </a:r>
            <a:r>
              <a:rPr lang="en-US" sz="1900" dirty="0"/>
              <a:t> </a:t>
            </a:r>
            <a:r>
              <a:rPr lang="en-US" sz="1900" dirty="0" err="1"/>
              <a:t>ish</a:t>
            </a:r>
            <a:r>
              <a:rPr lang="en-US" sz="1900" dirty="0"/>
              <a:t> </a:t>
            </a:r>
            <a:r>
              <a:rPr lang="en-US" sz="1900" dirty="0" err="1"/>
              <a:t>rejimlariga</a:t>
            </a:r>
            <a:r>
              <a:rPr lang="en-US" sz="1900" dirty="0"/>
              <a:t> </a:t>
            </a:r>
            <a:r>
              <a:rPr lang="en-US" sz="1900" dirty="0" err="1"/>
              <a:t>mos</a:t>
            </a:r>
            <a:r>
              <a:rPr lang="en-US" sz="1900" dirty="0"/>
              <a:t> </a:t>
            </a:r>
            <a:r>
              <a:rPr lang="en-US" sz="1900" dirty="0" err="1"/>
              <a:t>ravishda</a:t>
            </a:r>
            <a:r>
              <a:rPr lang="en-US" sz="1900" dirty="0"/>
              <a:t> </a:t>
            </a:r>
            <a:r>
              <a:rPr lang="en-US" sz="1900" dirty="0" err="1"/>
              <a:t>aralashtirgichga</a:t>
            </a:r>
            <a:r>
              <a:rPr lang="en-US" sz="1900" dirty="0"/>
              <a:t> </a:t>
            </a:r>
            <a:r>
              <a:rPr lang="en-US" sz="1900" dirty="0" err="1"/>
              <a:t>uzatilayotgan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miqdorini</a:t>
            </a:r>
            <a:r>
              <a:rPr lang="en-US" sz="1900" dirty="0"/>
              <a:t> </a:t>
            </a:r>
            <a:r>
              <a:rPr lang="en-US" sz="1900" dirty="0" err="1"/>
              <a:t>avtomatik</a:t>
            </a:r>
            <a:r>
              <a:rPr lang="en-US" sz="1900" dirty="0"/>
              <a:t> </a:t>
            </a:r>
            <a:r>
              <a:rPr lang="en-US" sz="1900" dirty="0" err="1"/>
              <a:t>rostlash</a:t>
            </a:r>
            <a:r>
              <a:rPr lang="en-US" sz="1900" dirty="0"/>
              <a:t> (</a:t>
            </a:r>
            <a:r>
              <a:rPr lang="en-US" sz="1900" dirty="0" err="1"/>
              <a:t>o’zgartirish</a:t>
            </a:r>
            <a:r>
              <a:rPr lang="en-US" sz="1900" dirty="0"/>
              <a:t>) </a:t>
            </a:r>
            <a:r>
              <a:rPr lang="en-US" sz="1900" dirty="0" err="1"/>
              <a:t>hamda</a:t>
            </a:r>
            <a:r>
              <a:rPr lang="en-US" sz="1900" dirty="0"/>
              <a:t> </a:t>
            </a:r>
            <a:r>
              <a:rPr lang="en-US" sz="1900" dirty="0" err="1"/>
              <a:t>dvigatel</a:t>
            </a:r>
            <a:r>
              <a:rPr lang="en-US" sz="1900" dirty="0"/>
              <a:t> </a:t>
            </a:r>
            <a:r>
              <a:rPr lang="en-US" sz="1900" dirty="0" err="1"/>
              <a:t>ishlashdan</a:t>
            </a:r>
            <a:r>
              <a:rPr lang="en-US" sz="1900" dirty="0"/>
              <a:t> </a:t>
            </a:r>
            <a:r>
              <a:rPr lang="en-US" sz="1900" dirty="0" err="1"/>
              <a:t>to’xtaganda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magistralini</a:t>
            </a:r>
            <a:r>
              <a:rPr lang="en-US" sz="1900" dirty="0"/>
              <a:t> </a:t>
            </a:r>
            <a:r>
              <a:rPr lang="en-US" sz="1900" dirty="0" err="1"/>
              <a:t>bir</a:t>
            </a:r>
            <a:r>
              <a:rPr lang="en-US" sz="1900" dirty="0"/>
              <a:t> </a:t>
            </a:r>
            <a:r>
              <a:rPr lang="en-US" sz="1900" dirty="0" err="1"/>
              <a:t>lahzada</a:t>
            </a:r>
            <a:r>
              <a:rPr lang="en-US" sz="1900" dirty="0"/>
              <a:t> </a:t>
            </a:r>
            <a:r>
              <a:rPr lang="en-US" sz="1900" dirty="0" err="1"/>
              <a:t>uzib</a:t>
            </a:r>
            <a:r>
              <a:rPr lang="en-US" sz="1900" dirty="0"/>
              <a:t> </a:t>
            </a:r>
            <a:r>
              <a:rPr lang="en-US" sz="1900" dirty="0" err="1"/>
              <a:t>qo’yishdan</a:t>
            </a:r>
            <a:r>
              <a:rPr lang="en-US" sz="1900" dirty="0"/>
              <a:t> </a:t>
            </a:r>
            <a:r>
              <a:rPr lang="en-US" sz="1900" dirty="0" err="1"/>
              <a:t>iborat</a:t>
            </a:r>
            <a:r>
              <a:rPr lang="en-US" sz="1900" dirty="0"/>
              <a:t>.</a:t>
            </a:r>
            <a:endParaRPr lang="ru-RU" sz="19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/>
              <a:t>	</a:t>
            </a:r>
            <a:r>
              <a:rPr lang="en-US" sz="1900" dirty="0" err="1"/>
              <a:t>Konstruktiv</a:t>
            </a:r>
            <a:r>
              <a:rPr lang="en-US" sz="1900" dirty="0"/>
              <a:t> </a:t>
            </a:r>
            <a:r>
              <a:rPr lang="en-US" sz="1900" dirty="0" err="1"/>
              <a:t>nuqtai</a:t>
            </a:r>
            <a:r>
              <a:rPr lang="en-US" sz="1900" dirty="0"/>
              <a:t> </a:t>
            </a:r>
            <a:r>
              <a:rPr lang="en-US" sz="1900" dirty="0" err="1"/>
              <a:t>nazaridan</a:t>
            </a:r>
            <a:r>
              <a:rPr lang="en-US" sz="1900" dirty="0"/>
              <a:t> </a:t>
            </a:r>
            <a:r>
              <a:rPr lang="en-US" sz="1900" dirty="0" err="1"/>
              <a:t>avtomobil</a:t>
            </a:r>
            <a:r>
              <a:rPr lang="en-US" sz="1900" dirty="0"/>
              <a:t> </a:t>
            </a:r>
            <a:r>
              <a:rPr lang="en-US" sz="1900" dirty="0" err="1"/>
              <a:t>gaz</a:t>
            </a:r>
            <a:r>
              <a:rPr lang="en-US" sz="1900" dirty="0"/>
              <a:t> </a:t>
            </a:r>
            <a:r>
              <a:rPr lang="en-US" sz="1900" dirty="0" err="1"/>
              <a:t>reduktorlari</a:t>
            </a:r>
            <a:r>
              <a:rPr lang="en-US" sz="1900" dirty="0"/>
              <a:t> </a:t>
            </a:r>
            <a:r>
              <a:rPr lang="en-US" sz="1900" dirty="0" err="1"/>
              <a:t>dozalovchi</a:t>
            </a:r>
            <a:r>
              <a:rPr lang="en-US" sz="1900" dirty="0"/>
              <a:t>, </a:t>
            </a:r>
            <a:r>
              <a:rPr lang="en-US" sz="1900" dirty="0" err="1"/>
              <a:t>pasaytiruvchi</a:t>
            </a:r>
            <a:r>
              <a:rPr lang="en-US" sz="1900" dirty="0"/>
              <a:t> (</a:t>
            </a:r>
            <a:r>
              <a:rPr lang="en-US" sz="1900" dirty="0" err="1"/>
              <a:t>razgruzochnoye</a:t>
            </a:r>
            <a:r>
              <a:rPr lang="en-US" sz="1900" dirty="0"/>
              <a:t>) </a:t>
            </a:r>
            <a:r>
              <a:rPr lang="en-US" sz="1900" dirty="0" err="1"/>
              <a:t>qurilmalar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pnevmatik</a:t>
            </a:r>
            <a:r>
              <a:rPr lang="en-US" sz="1900" dirty="0"/>
              <a:t> </a:t>
            </a:r>
            <a:r>
              <a:rPr lang="en-US" sz="1900" dirty="0" err="1"/>
              <a:t>yuritmali</a:t>
            </a:r>
            <a:r>
              <a:rPr lang="en-US" sz="1900" dirty="0"/>
              <a:t> </a:t>
            </a:r>
            <a:r>
              <a:rPr lang="en-US" sz="1900" dirty="0" err="1"/>
              <a:t>ekonamayzerdan</a:t>
            </a:r>
            <a:r>
              <a:rPr lang="en-US" sz="1900" dirty="0"/>
              <a:t> </a:t>
            </a:r>
            <a:r>
              <a:rPr lang="en-US" sz="1900" dirty="0" err="1"/>
              <a:t>iborat</a:t>
            </a:r>
            <a:r>
              <a:rPr lang="en-US" sz="1900" dirty="0"/>
              <a:t> </a:t>
            </a:r>
            <a:r>
              <a:rPr lang="en-US" sz="1900" dirty="0" err="1"/>
              <a:t>membrana-richag</a:t>
            </a:r>
            <a:r>
              <a:rPr lang="en-US" sz="1900" dirty="0"/>
              <a:t> </a:t>
            </a:r>
            <a:r>
              <a:rPr lang="en-US" sz="1900" dirty="0" err="1"/>
              <a:t>turli</a:t>
            </a:r>
            <a:r>
              <a:rPr lang="en-US" sz="1900" dirty="0"/>
              <a:t> </a:t>
            </a:r>
            <a:r>
              <a:rPr lang="en-US" sz="1900" dirty="0" err="1"/>
              <a:t>ikki</a:t>
            </a:r>
            <a:r>
              <a:rPr lang="en-US" sz="1900" dirty="0"/>
              <a:t> </a:t>
            </a:r>
            <a:r>
              <a:rPr lang="en-US" sz="1900" dirty="0" err="1"/>
              <a:t>pog’onali</a:t>
            </a:r>
            <a:r>
              <a:rPr lang="en-US" sz="1900" dirty="0"/>
              <a:t> </a:t>
            </a:r>
            <a:r>
              <a:rPr lang="en-US" sz="1900" dirty="0" err="1"/>
              <a:t>avtomatik</a:t>
            </a:r>
            <a:r>
              <a:rPr lang="en-US" sz="1900" dirty="0"/>
              <a:t> </a:t>
            </a:r>
            <a:r>
              <a:rPr lang="en-US" sz="1900" dirty="0" err="1"/>
              <a:t>bosim</a:t>
            </a:r>
            <a:r>
              <a:rPr lang="en-US" sz="1900" dirty="0"/>
              <a:t> </a:t>
            </a:r>
            <a:r>
              <a:rPr lang="en-US" sz="1900" dirty="0" err="1"/>
              <a:t>reshulyatoridir</a:t>
            </a:r>
            <a:r>
              <a:rPr lang="en-US" sz="1900" dirty="0"/>
              <a:t>. 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22566434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114</TotalTime>
  <Words>332</Words>
  <Application>Microsoft Office PowerPoint</Application>
  <PresentationFormat>Произвольный</PresentationFormat>
  <Paragraphs>23</Paragraphs>
  <Slides>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Сектор</vt:lpstr>
      <vt:lpstr>Picture</vt:lpstr>
      <vt:lpstr> мавзу   Газ баллонли двигателарнинг ёниғи таъминот тизимидаги носозликларни аниқлаш.</vt:lpstr>
      <vt:lpstr>Презентация PowerPoint</vt:lpstr>
      <vt:lpstr>Suyuq va siqilgan gazda ishlaydigan gaz balonli qurilmalarning umumiy tuzilishi va ishlashi.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Kirish asosiy elektr parametrlari</dc:title>
  <dc:creator>Пользователь</dc:creator>
  <cp:lastModifiedBy>Zufar</cp:lastModifiedBy>
  <cp:revision>56</cp:revision>
  <dcterms:created xsi:type="dcterms:W3CDTF">2020-09-26T08:03:26Z</dcterms:created>
  <dcterms:modified xsi:type="dcterms:W3CDTF">2023-07-01T15:04:41Z</dcterms:modified>
</cp:coreProperties>
</file>