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68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47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96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53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976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1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80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1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7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6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0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5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2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38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9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D22B53A-5F9E-4016-8F0E-CE850271BBBE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66BA8-7C4A-436F-9F7F-B90ED696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20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4185" y="112143"/>
            <a:ext cx="10697740" cy="1199073"/>
          </a:xfrm>
        </p:spPr>
        <p:txBody>
          <a:bodyPr/>
          <a:lstStyle/>
          <a:p>
            <a:pPr algn="ctr"/>
            <a:r>
              <a:rPr lang="en-US" sz="3600" b="1" dirty="0"/>
              <a:t>1000 V </a:t>
            </a:r>
            <a:r>
              <a:rPr lang="en-US" sz="3600" b="1" dirty="0" err="1"/>
              <a:t>gacha</a:t>
            </a:r>
            <a:r>
              <a:rPr lang="en-US" sz="3600" b="1" dirty="0"/>
              <a:t> </a:t>
            </a:r>
            <a:r>
              <a:rPr lang="en-US" sz="3600" b="1" dirty="0" err="1"/>
              <a:t>va</a:t>
            </a:r>
            <a:r>
              <a:rPr lang="en-US" sz="3600" b="1" dirty="0"/>
              <a:t> </a:t>
            </a:r>
            <a:r>
              <a:rPr lang="en-US" sz="3600" b="1" dirty="0" err="1"/>
              <a:t>undan</a:t>
            </a:r>
            <a:r>
              <a:rPr lang="en-US" sz="3600" b="1" dirty="0"/>
              <a:t> </a:t>
            </a:r>
            <a:r>
              <a:rPr lang="en-US" sz="3600" b="1" dirty="0" err="1"/>
              <a:t>yuqori</a:t>
            </a:r>
            <a:r>
              <a:rPr lang="en-US" sz="3600" b="1" dirty="0"/>
              <a:t> </a:t>
            </a:r>
            <a:r>
              <a:rPr lang="en-US" sz="3600" b="1" dirty="0" err="1"/>
              <a:t>kuchlanishdagi</a:t>
            </a:r>
            <a:r>
              <a:rPr lang="en-US" sz="3600" b="1" dirty="0"/>
              <a:t> </a:t>
            </a:r>
            <a:r>
              <a:rPr lang="en-US" sz="3600" b="1" dirty="0" err="1"/>
              <a:t>kommutatsion</a:t>
            </a:r>
            <a:r>
              <a:rPr lang="en-US" sz="3600" b="1" dirty="0"/>
              <a:t> </a:t>
            </a:r>
            <a:r>
              <a:rPr lang="en-US" sz="3600" b="1" dirty="0" err="1" smtClean="0"/>
              <a:t>apparatlar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4185" y="1482089"/>
            <a:ext cx="10697740" cy="5022228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</a:t>
            </a:r>
          </a:p>
          <a:p>
            <a:endParaRPr lang="en-US" b="1" dirty="0"/>
          </a:p>
          <a:p>
            <a:r>
              <a:rPr lang="en-US" b="1" dirty="0" smtClean="0"/>
              <a:t>                                                                    </a:t>
            </a:r>
            <a:r>
              <a:rPr lang="en-US" b="1" dirty="0" err="1" smtClean="0"/>
              <a:t>Reja</a:t>
            </a:r>
            <a:r>
              <a:rPr lang="en-US" b="1" dirty="0"/>
              <a:t>:</a:t>
            </a:r>
            <a:endParaRPr lang="ru-RU" dirty="0"/>
          </a:p>
          <a:p>
            <a:pPr lvl="0" fontAlgn="base"/>
            <a:r>
              <a:rPr lang="en-US" b="1" dirty="0" smtClean="0"/>
              <a:t>1.Uzish </a:t>
            </a:r>
            <a:r>
              <a:rPr lang="en-US" b="1" dirty="0" err="1"/>
              <a:t>apparatlarida</a:t>
            </a:r>
            <a:r>
              <a:rPr lang="en-US" b="1" dirty="0"/>
              <a:t> </a:t>
            </a:r>
            <a:r>
              <a:rPr lang="en-US" b="1" dirty="0" err="1"/>
              <a:t>eleqtr</a:t>
            </a:r>
            <a:r>
              <a:rPr lang="en-US" b="1" dirty="0"/>
              <a:t> </a:t>
            </a:r>
            <a:r>
              <a:rPr lang="en-US" b="1" dirty="0" err="1"/>
              <a:t>yoyi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uni</a:t>
            </a:r>
            <a:r>
              <a:rPr lang="en-US" b="1" dirty="0"/>
              <a:t> </a:t>
            </a:r>
            <a:r>
              <a:rPr lang="en-US" b="1" dirty="0" err="1"/>
              <a:t>so’ndirish</a:t>
            </a:r>
            <a:r>
              <a:rPr lang="en-US" b="1" dirty="0"/>
              <a:t> </a:t>
            </a:r>
            <a:r>
              <a:rPr lang="en-US" b="1" dirty="0" err="1"/>
              <a:t>usullari</a:t>
            </a:r>
            <a:r>
              <a:rPr lang="en-US" b="1" dirty="0"/>
              <a:t>.</a:t>
            </a:r>
            <a:endParaRPr lang="ru-RU" dirty="0"/>
          </a:p>
          <a:p>
            <a:pPr lvl="0" fontAlgn="base"/>
            <a:r>
              <a:rPr lang="en-US" b="1" dirty="0" smtClean="0"/>
              <a:t>2.Eruvchan </a:t>
            </a:r>
            <a:r>
              <a:rPr lang="en-US" b="1" dirty="0" err="1"/>
              <a:t>saqlagichlar</a:t>
            </a:r>
            <a:r>
              <a:rPr lang="en-US" b="1" dirty="0"/>
              <a:t>, </a:t>
            </a:r>
            <a:r>
              <a:rPr lang="en-US" b="1" dirty="0" err="1"/>
              <a:t>ularning</a:t>
            </a:r>
            <a:r>
              <a:rPr lang="en-US" b="1" dirty="0"/>
              <a:t> </a:t>
            </a:r>
            <a:r>
              <a:rPr lang="en-US" b="1" dirty="0" err="1"/>
              <a:t>vazifalari</a:t>
            </a:r>
            <a:r>
              <a:rPr lang="en-US" b="1" dirty="0"/>
              <a:t>, </a:t>
            </a:r>
            <a:r>
              <a:rPr lang="en-US" b="1" dirty="0" err="1"/>
              <a:t>asosiy</a:t>
            </a:r>
            <a:r>
              <a:rPr lang="en-US" b="1" dirty="0"/>
              <a:t> </a:t>
            </a:r>
            <a:r>
              <a:rPr lang="en-US" b="1" dirty="0" err="1"/>
              <a:t>parametrlari</a:t>
            </a:r>
            <a:r>
              <a:rPr lang="en-US" b="1" dirty="0"/>
              <a:t>.</a:t>
            </a:r>
            <a:endParaRPr lang="ru-RU" dirty="0"/>
          </a:p>
          <a:p>
            <a:pPr lvl="0" fontAlgn="base"/>
            <a:r>
              <a:rPr lang="en-US" b="1" dirty="0" smtClean="0"/>
              <a:t>3.1000 </a:t>
            </a:r>
            <a:r>
              <a:rPr lang="en-US" b="1" dirty="0"/>
              <a:t>V </a:t>
            </a:r>
            <a:r>
              <a:rPr lang="en-US" b="1" dirty="0" err="1"/>
              <a:t>gacha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undan</a:t>
            </a:r>
            <a:r>
              <a:rPr lang="en-US" b="1" dirty="0"/>
              <a:t> </a:t>
            </a:r>
            <a:r>
              <a:rPr lang="en-US" b="1" dirty="0" err="1"/>
              <a:t>yuqori</a:t>
            </a:r>
            <a:r>
              <a:rPr lang="en-US" b="1" dirty="0"/>
              <a:t> </a:t>
            </a:r>
            <a:r>
              <a:rPr lang="en-US" b="1" dirty="0" err="1"/>
              <a:t>kommutatsion</a:t>
            </a:r>
            <a:r>
              <a:rPr lang="en-US" b="1" dirty="0"/>
              <a:t> </a:t>
            </a:r>
            <a:r>
              <a:rPr lang="en-US" b="1" dirty="0" err="1"/>
              <a:t>apparatlarini</a:t>
            </a:r>
            <a:r>
              <a:rPr lang="en-US" b="1" dirty="0"/>
              <a:t> </a:t>
            </a:r>
            <a:r>
              <a:rPr lang="en-US" b="1" dirty="0" err="1"/>
              <a:t>turlari</a:t>
            </a:r>
            <a:r>
              <a:rPr lang="en-US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08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104182"/>
            <a:ext cx="8946541" cy="5144218"/>
          </a:xfrm>
        </p:spPr>
        <p:txBody>
          <a:bodyPr>
            <a:normAutofit/>
          </a:bodyPr>
          <a:lstStyle/>
          <a:p>
            <a:r>
              <a:rPr lang="en-US" sz="2400" i="1" dirty="0" err="1"/>
              <a:t>Elektr</a:t>
            </a:r>
            <a:r>
              <a:rPr lang="en-US" sz="2400" i="1" dirty="0"/>
              <a:t> </a:t>
            </a:r>
            <a:r>
              <a:rPr lang="en-US" sz="2400" i="1" dirty="0" err="1"/>
              <a:t>yoyi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kuchlanishli</a:t>
            </a:r>
            <a:r>
              <a:rPr lang="en-US" sz="2400" dirty="0"/>
              <a:t> </a:t>
            </a:r>
            <a:r>
              <a:rPr lang="en-US" sz="2400" dirty="0" err="1"/>
              <a:t>zanjirlar</a:t>
            </a:r>
            <a:r>
              <a:rPr lang="en-US" sz="2400" dirty="0"/>
              <a:t> </a:t>
            </a:r>
            <a:r>
              <a:rPr lang="en-US" sz="2400" dirty="0" err="1"/>
              <a:t>uzilganda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orasida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dirty="0" err="1"/>
              <a:t>mavjud</a:t>
            </a:r>
            <a:r>
              <a:rPr lang="en-US" sz="2400" dirty="0"/>
              <a:t> </a:t>
            </a:r>
            <a:r>
              <a:rPr lang="en-US" sz="2400" dirty="0" err="1"/>
              <a:t>bo’lgan</a:t>
            </a:r>
            <a:r>
              <a:rPr lang="en-US" sz="2400" dirty="0"/>
              <a:t> </a:t>
            </a:r>
            <a:r>
              <a:rPr lang="en-US" sz="2400" dirty="0" err="1"/>
              <a:t>xollarda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yoyi</a:t>
            </a:r>
            <a:r>
              <a:rPr lang="en-US" sz="2400" dirty="0"/>
              <a:t> </a:t>
            </a:r>
            <a:r>
              <a:rPr lang="en-US" sz="2400" dirty="0" err="1"/>
              <a:t>hosil</a:t>
            </a:r>
            <a:r>
              <a:rPr lang="en-US" sz="2400" dirty="0"/>
              <a:t> </a:t>
            </a:r>
            <a:r>
              <a:rPr lang="en-US" sz="2400" dirty="0" err="1"/>
              <a:t>bo’ladi</a:t>
            </a:r>
            <a:r>
              <a:rPr lang="en-US" sz="2400" dirty="0"/>
              <a:t>.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yoyi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haroratga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o’tkazuvchanlikka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 </a:t>
            </a:r>
            <a:r>
              <a:rPr lang="en-US" sz="2400" dirty="0" err="1"/>
              <a:t>bo’lgan</a:t>
            </a:r>
            <a:r>
              <a:rPr lang="en-US" sz="2400" dirty="0"/>
              <a:t> </a:t>
            </a:r>
            <a:r>
              <a:rPr lang="en-US" sz="2400" dirty="0" err="1"/>
              <a:t>ionlashgan</a:t>
            </a:r>
            <a:r>
              <a:rPr lang="en-US" sz="2400" dirty="0"/>
              <a:t> </a:t>
            </a:r>
            <a:r>
              <a:rPr lang="en-US" sz="2400" dirty="0" err="1"/>
              <a:t>gazlardan</a:t>
            </a:r>
            <a:r>
              <a:rPr lang="en-US" sz="2400" dirty="0"/>
              <a:t> </a:t>
            </a:r>
            <a:r>
              <a:rPr lang="en-US" sz="2400" dirty="0" err="1"/>
              <a:t>tashkil</a:t>
            </a:r>
            <a:r>
              <a:rPr lang="en-US" sz="2400" dirty="0"/>
              <a:t> </a:t>
            </a:r>
            <a:r>
              <a:rPr lang="en-US" sz="2400" dirty="0" err="1"/>
              <a:t>topgan</a:t>
            </a:r>
            <a:r>
              <a:rPr lang="en-US" sz="2400" dirty="0"/>
              <a:t> </a:t>
            </a:r>
            <a:r>
              <a:rPr lang="en-US" sz="2400" dirty="0" err="1"/>
              <a:t>bo’ladi</a:t>
            </a:r>
            <a:r>
              <a:rPr lang="en-US" sz="2400" dirty="0"/>
              <a:t>.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ajralish</a:t>
            </a:r>
            <a:r>
              <a:rPr lang="en-US" sz="2400" dirty="0"/>
              <a:t> </a:t>
            </a:r>
            <a:r>
              <a:rPr lang="en-US" sz="2400" dirty="0" err="1"/>
              <a:t>vaqtida</a:t>
            </a:r>
            <a:r>
              <a:rPr lang="en-US" sz="2400" dirty="0"/>
              <a:t>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orasida</a:t>
            </a:r>
            <a:r>
              <a:rPr lang="en-US" sz="2400" dirty="0"/>
              <a:t> </a:t>
            </a:r>
            <a:r>
              <a:rPr lang="en-US" sz="2400" dirty="0" err="1"/>
              <a:t>potentsiallarning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farqi</a:t>
            </a:r>
            <a:r>
              <a:rPr lang="en-US" sz="2400" dirty="0"/>
              <a:t> </a:t>
            </a:r>
            <a:r>
              <a:rPr lang="en-US" sz="2400" dirty="0" err="1"/>
              <a:t>hosil</a:t>
            </a:r>
            <a:r>
              <a:rPr lang="en-US" sz="2400" dirty="0"/>
              <a:t> </a:t>
            </a:r>
            <a:r>
              <a:rPr lang="en-US" sz="2400" dirty="0" err="1"/>
              <a:t>bo’ladi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kuchlanganlikka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 </a:t>
            </a:r>
            <a:r>
              <a:rPr lang="en-US" sz="2400" dirty="0" err="1"/>
              <a:t>bo’lgan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maydoni</a:t>
            </a:r>
            <a:r>
              <a:rPr lang="en-US" sz="2400" dirty="0"/>
              <a:t> </a:t>
            </a:r>
            <a:r>
              <a:rPr lang="en-US" sz="2400" dirty="0" err="1"/>
              <a:t>hosil</a:t>
            </a:r>
            <a:r>
              <a:rPr lang="en-US" sz="2400" dirty="0"/>
              <a:t> </a:t>
            </a:r>
            <a:r>
              <a:rPr lang="en-US" sz="2400" dirty="0" err="1"/>
              <a:t>bo’ladi</a:t>
            </a:r>
            <a:r>
              <a:rPr lang="en-US" sz="2400" dirty="0"/>
              <a:t> (</a:t>
            </a:r>
            <a:r>
              <a:rPr lang="en-US" sz="2400" b="1" dirty="0"/>
              <a:t>N </a:t>
            </a:r>
            <a:r>
              <a:rPr lang="en-US" sz="2400" b="1" dirty="0" smtClean="0"/>
              <a:t> U</a:t>
            </a:r>
            <a:r>
              <a:rPr lang="en-US" sz="2400" dirty="0"/>
              <a:t> </a:t>
            </a:r>
            <a:r>
              <a:rPr lang="en-US" sz="2400" b="1" dirty="0" smtClean="0"/>
              <a:t>L</a:t>
            </a:r>
            <a:r>
              <a:rPr lang="en-US" sz="2400" dirty="0"/>
              <a:t>). Bu </a:t>
            </a:r>
            <a:r>
              <a:rPr lang="en-US" sz="2400" dirty="0" err="1"/>
              <a:t>maydon</a:t>
            </a:r>
            <a:r>
              <a:rPr lang="en-US" sz="2400" dirty="0"/>
              <a:t> </a:t>
            </a:r>
            <a:r>
              <a:rPr lang="en-US" sz="2400" dirty="0" err="1"/>
              <a:t>kontaktlararo</a:t>
            </a:r>
            <a:r>
              <a:rPr lang="en-US" sz="2400" dirty="0"/>
              <a:t> </a:t>
            </a:r>
            <a:r>
              <a:rPr lang="en-US" sz="2400" dirty="0" err="1"/>
              <a:t>bo’shliqdagi</a:t>
            </a:r>
            <a:r>
              <a:rPr lang="en-US" sz="2400" dirty="0"/>
              <a:t> </a:t>
            </a:r>
            <a:r>
              <a:rPr lang="en-US" sz="2400" dirty="0" err="1"/>
              <a:t>erkin</a:t>
            </a:r>
            <a:r>
              <a:rPr lang="en-US" sz="2400" dirty="0"/>
              <a:t> </a:t>
            </a:r>
            <a:r>
              <a:rPr lang="en-US" sz="2400" dirty="0" err="1"/>
              <a:t>elektronlarga</a:t>
            </a:r>
            <a:r>
              <a:rPr lang="en-US" sz="2400" dirty="0"/>
              <a:t> </a:t>
            </a:r>
            <a:r>
              <a:rPr lang="en-US" sz="2400" dirty="0" err="1"/>
              <a:t>ta’sir</a:t>
            </a:r>
            <a:r>
              <a:rPr lang="en-US" sz="2400" dirty="0"/>
              <a:t> </a:t>
            </a:r>
            <a:r>
              <a:rPr lang="en-US" sz="2400" dirty="0" err="1"/>
              <a:t>qilib</a:t>
            </a:r>
            <a:r>
              <a:rPr lang="en-US" sz="2400" dirty="0"/>
              <a:t>, </a:t>
            </a:r>
            <a:r>
              <a:rPr lang="en-US" sz="2400" dirty="0" err="1"/>
              <a:t>ularga</a:t>
            </a:r>
            <a:r>
              <a:rPr lang="en-US" sz="2400" dirty="0"/>
              <a:t> </a:t>
            </a:r>
            <a:r>
              <a:rPr lang="en-US" sz="2400" dirty="0" err="1"/>
              <a:t>kinetik</a:t>
            </a:r>
            <a:r>
              <a:rPr lang="en-US" sz="2400" dirty="0"/>
              <a:t> </a:t>
            </a:r>
            <a:r>
              <a:rPr lang="en-US" sz="2400" dirty="0" err="1"/>
              <a:t>energiya</a:t>
            </a:r>
            <a:r>
              <a:rPr lang="en-US" sz="2400" dirty="0"/>
              <a:t> </a:t>
            </a:r>
            <a:r>
              <a:rPr lang="en-US" sz="2400" dirty="0" err="1"/>
              <a:t>berib</a:t>
            </a:r>
            <a:r>
              <a:rPr lang="en-US" sz="2400" dirty="0"/>
              <a:t>, </a:t>
            </a:r>
            <a:r>
              <a:rPr lang="en-US" sz="2400" dirty="0" err="1"/>
              <a:t>katoddan</a:t>
            </a:r>
            <a:r>
              <a:rPr lang="en-US" sz="2400" dirty="0"/>
              <a:t> </a:t>
            </a:r>
            <a:r>
              <a:rPr lang="en-US" sz="2400" dirty="0" err="1"/>
              <a:t>anodga</a:t>
            </a:r>
            <a:r>
              <a:rPr lang="en-US" sz="2400" dirty="0"/>
              <a:t> </a:t>
            </a:r>
            <a:r>
              <a:rPr lang="en-US" sz="2400" dirty="0" err="1"/>
              <a:t>qarab</a:t>
            </a:r>
            <a:r>
              <a:rPr lang="en-US" sz="2400" dirty="0"/>
              <a:t> </a:t>
            </a:r>
            <a:r>
              <a:rPr lang="en-US" sz="2400" dirty="0" err="1"/>
              <a:t>harakatlanishiga</a:t>
            </a:r>
            <a:r>
              <a:rPr lang="en-US" sz="2400" dirty="0"/>
              <a:t> </a:t>
            </a:r>
            <a:r>
              <a:rPr lang="en-US" sz="2400" dirty="0" err="1"/>
              <a:t>majbur</a:t>
            </a:r>
            <a:r>
              <a:rPr lang="en-US" sz="2400" dirty="0"/>
              <a:t> </a:t>
            </a:r>
            <a:r>
              <a:rPr lang="en-US" sz="2400" dirty="0" err="1"/>
              <a:t>qiladi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855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17" y="1173192"/>
            <a:ext cx="3686355" cy="45288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89872" y="1254201"/>
            <a:ext cx="6096000" cy="894604"/>
          </a:xfrm>
          <a:prstGeom prst="rect">
            <a:avLst/>
          </a:prstGeom>
        </p:spPr>
        <p:txBody>
          <a:bodyPr>
            <a:spAutoFit/>
          </a:bodyPr>
          <a:lstStyle/>
          <a:p>
            <a:pPr marR="496570" indent="450850" algn="just">
              <a:lnSpc>
                <a:spcPct val="95000"/>
              </a:lnSpc>
              <a:spcAft>
                <a:spcPts val="7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O’zgarmas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turg’un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yoyidagi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kuchlanish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kuchlanganlik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Ye (b)-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taqsimlanishi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496570" indent="450850" algn="just">
              <a:lnSpc>
                <a:spcPct val="95000"/>
              </a:lnSpc>
              <a:spcAft>
                <a:spcPts val="7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-katod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zonasi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71026" y="2148805"/>
            <a:ext cx="6096000" cy="1950919"/>
          </a:xfrm>
          <a:prstGeom prst="rect">
            <a:avLst/>
          </a:prstGeom>
        </p:spPr>
        <p:txBody>
          <a:bodyPr>
            <a:spAutoFit/>
          </a:bodyPr>
          <a:lstStyle/>
          <a:p>
            <a:pPr marR="2251710" indent="450850" algn="just">
              <a:lnSpc>
                <a:spcPct val="97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yo.u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ustuni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kuchlanishi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uzunligi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lk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-katod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bo’shlig’i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bo’shlig’i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96570" indent="450850" algn="just">
              <a:lnSpc>
                <a:spcPct val="95000"/>
              </a:lnSpc>
              <a:spcAft>
                <a:spcPts val="7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lyo.u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-katod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cho’g’lanish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soxasi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musbat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hajmli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zaryad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soxasi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ionlashish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hodisasiga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bog’liq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Uzish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apparatlarida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ionlashish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faktorlari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33004" y="1779473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Ua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-anod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zonasi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37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6" y="327804"/>
            <a:ext cx="11516264" cy="6374921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 err="1"/>
              <a:t>Zarbaviy</a:t>
            </a:r>
            <a:r>
              <a:rPr lang="ru-RU" dirty="0"/>
              <a:t> </a:t>
            </a:r>
            <a:r>
              <a:rPr lang="ru-RU" dirty="0" err="1"/>
              <a:t>ionlanish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Avtoelektron</a:t>
            </a:r>
            <a:r>
              <a:rPr lang="ru-RU" dirty="0"/>
              <a:t> </a:t>
            </a:r>
            <a:r>
              <a:rPr lang="ru-RU" dirty="0" err="1"/>
              <a:t>emissiya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Termik</a:t>
            </a:r>
            <a:r>
              <a:rPr lang="ru-RU" dirty="0"/>
              <a:t> </a:t>
            </a:r>
            <a:r>
              <a:rPr lang="ru-RU" dirty="0" err="1"/>
              <a:t>yoki</a:t>
            </a:r>
            <a:r>
              <a:rPr lang="ru-RU" dirty="0"/>
              <a:t> </a:t>
            </a:r>
            <a:r>
              <a:rPr lang="ru-RU" dirty="0" err="1"/>
              <a:t>issiqlik</a:t>
            </a:r>
            <a:r>
              <a:rPr lang="ru-RU" dirty="0"/>
              <a:t> </a:t>
            </a:r>
            <a:r>
              <a:rPr lang="ru-RU" dirty="0" err="1"/>
              <a:t>ionlanishi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Termoelektron</a:t>
            </a:r>
            <a:r>
              <a:rPr lang="ru-RU" dirty="0"/>
              <a:t> </a:t>
            </a:r>
            <a:r>
              <a:rPr lang="ru-RU" dirty="0" err="1"/>
              <a:t>emissiya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Zarbaviy</a:t>
            </a:r>
            <a:r>
              <a:rPr lang="ru-RU" dirty="0"/>
              <a:t> </a:t>
            </a:r>
            <a:r>
              <a:rPr lang="ru-RU" dirty="0" err="1"/>
              <a:t>ionlanishda</a:t>
            </a:r>
            <a:r>
              <a:rPr lang="ru-RU" dirty="0"/>
              <a:t> </a:t>
            </a:r>
            <a:r>
              <a:rPr lang="ru-RU" dirty="0" err="1"/>
              <a:t>katoddan</a:t>
            </a:r>
            <a:r>
              <a:rPr lang="ru-RU" dirty="0"/>
              <a:t> </a:t>
            </a:r>
            <a:r>
              <a:rPr lang="ru-RU" dirty="0" err="1"/>
              <a:t>anodga</a:t>
            </a:r>
            <a:r>
              <a:rPr lang="ru-RU" dirty="0"/>
              <a:t> </a:t>
            </a:r>
            <a:r>
              <a:rPr lang="ru-RU" dirty="0" err="1"/>
              <a:t>harakat-lanayotgan</a:t>
            </a:r>
            <a:r>
              <a:rPr lang="ru-RU" dirty="0"/>
              <a:t> </a:t>
            </a:r>
            <a:r>
              <a:rPr lang="ru-RU" dirty="0" err="1"/>
              <a:t>erkin</a:t>
            </a:r>
            <a:r>
              <a:rPr lang="ru-RU" dirty="0"/>
              <a:t> </a:t>
            </a:r>
            <a:r>
              <a:rPr lang="ru-RU" dirty="0" err="1"/>
              <a:t>elektronlar</a:t>
            </a:r>
            <a:r>
              <a:rPr lang="ru-RU" dirty="0"/>
              <a:t> </a:t>
            </a:r>
            <a:r>
              <a:rPr lang="ru-RU" dirty="0" err="1"/>
              <a:t>yetarli</a:t>
            </a:r>
            <a:r>
              <a:rPr lang="ru-RU" dirty="0"/>
              <a:t> </a:t>
            </a:r>
            <a:r>
              <a:rPr lang="ru-RU" dirty="0" err="1"/>
              <a:t>kinetik</a:t>
            </a:r>
            <a:r>
              <a:rPr lang="ru-RU" dirty="0"/>
              <a:t> </a:t>
            </a:r>
            <a:r>
              <a:rPr lang="ru-RU" dirty="0" err="1"/>
              <a:t>energiyaga</a:t>
            </a:r>
            <a:r>
              <a:rPr lang="ru-RU" dirty="0"/>
              <a:t> </a:t>
            </a:r>
            <a:r>
              <a:rPr lang="ru-RU" dirty="0" err="1"/>
              <a:t>ega</a:t>
            </a:r>
            <a:r>
              <a:rPr lang="ru-RU" dirty="0"/>
              <a:t> </a:t>
            </a:r>
            <a:r>
              <a:rPr lang="ru-RU" dirty="0" err="1"/>
              <a:t>bo’lsa</a:t>
            </a:r>
            <a:r>
              <a:rPr lang="ru-RU" dirty="0"/>
              <a:t> </a:t>
            </a:r>
            <a:r>
              <a:rPr lang="ru-RU" dirty="0" err="1"/>
              <a:t>gazning</a:t>
            </a:r>
            <a:r>
              <a:rPr lang="ru-RU" dirty="0"/>
              <a:t> </a:t>
            </a:r>
            <a:r>
              <a:rPr lang="ru-RU" dirty="0" err="1"/>
              <a:t>neytral</a:t>
            </a:r>
            <a:r>
              <a:rPr lang="ru-RU" dirty="0"/>
              <a:t> </a:t>
            </a:r>
            <a:r>
              <a:rPr lang="ru-RU" dirty="0" err="1"/>
              <a:t>molekulalari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to’qnashib</a:t>
            </a:r>
            <a:r>
              <a:rPr lang="ru-RU" dirty="0"/>
              <a:t>, </a:t>
            </a:r>
            <a:r>
              <a:rPr lang="ru-RU" dirty="0" err="1"/>
              <a:t>ularning</a:t>
            </a:r>
            <a:r>
              <a:rPr lang="ru-RU" dirty="0"/>
              <a:t> </a:t>
            </a:r>
            <a:r>
              <a:rPr lang="ru-RU" dirty="0" err="1"/>
              <a:t>elektronini</a:t>
            </a:r>
            <a:r>
              <a:rPr lang="ru-RU" dirty="0"/>
              <a:t> </a:t>
            </a:r>
            <a:r>
              <a:rPr lang="ru-RU" dirty="0" err="1"/>
              <a:t>ajratib</a:t>
            </a:r>
            <a:r>
              <a:rPr lang="ru-RU" dirty="0"/>
              <a:t> </a:t>
            </a:r>
            <a:r>
              <a:rPr lang="ru-RU" dirty="0" err="1"/>
              <a:t>yuboradi</a:t>
            </a:r>
            <a:r>
              <a:rPr lang="ru-RU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ion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ham </a:t>
            </a:r>
            <a:r>
              <a:rPr lang="en-US" dirty="0" err="1"/>
              <a:t>zarbaviy</a:t>
            </a:r>
            <a:r>
              <a:rPr lang="en-US" dirty="0"/>
              <a:t> </a:t>
            </a:r>
            <a:r>
              <a:rPr lang="en-US" dirty="0" err="1"/>
              <a:t>ionlanishida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Avtoelektron</a:t>
            </a:r>
            <a:r>
              <a:rPr lang="en-US" dirty="0"/>
              <a:t> </a:t>
            </a:r>
            <a:r>
              <a:rPr lang="en-US" dirty="0" err="1"/>
              <a:t>emissiya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ajralishining</a:t>
            </a:r>
            <a:r>
              <a:rPr lang="en-US" dirty="0"/>
              <a:t> </a:t>
            </a:r>
            <a:r>
              <a:rPr lang="en-US" dirty="0" err="1"/>
              <a:t>dastlabki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yuz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masofa</a:t>
            </a:r>
            <a:r>
              <a:rPr lang="en-US" dirty="0"/>
              <a:t> </a:t>
            </a:r>
            <a:r>
              <a:rPr lang="en-US" dirty="0" err="1"/>
              <a:t>hali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maydonining</a:t>
            </a:r>
            <a:r>
              <a:rPr lang="en-US" dirty="0"/>
              <a:t> </a:t>
            </a:r>
            <a:r>
              <a:rPr lang="en-US" dirty="0" err="1"/>
              <a:t>kuchlanganligi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katod</a:t>
            </a:r>
            <a:r>
              <a:rPr lang="en-US" dirty="0"/>
              <a:t> </a:t>
            </a:r>
            <a:r>
              <a:rPr lang="en-US" dirty="0" err="1"/>
              <a:t>yuzasidan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elektronlarning</a:t>
            </a:r>
            <a:r>
              <a:rPr lang="en-US" dirty="0"/>
              <a:t> </a:t>
            </a:r>
            <a:r>
              <a:rPr lang="en-US" dirty="0" err="1"/>
              <a:t>uchib</a:t>
            </a:r>
            <a:r>
              <a:rPr lang="en-US" dirty="0"/>
              <a:t> </a:t>
            </a:r>
            <a:r>
              <a:rPr lang="en-US" dirty="0" err="1"/>
              <a:t>chiqishiga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Bu </a:t>
            </a:r>
            <a:r>
              <a:rPr lang="en-US" dirty="0" err="1"/>
              <a:t>faktorlar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bo’lganligi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termik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ionlashishi</a:t>
            </a:r>
            <a:r>
              <a:rPr lang="en-US" dirty="0" smtClean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Haroratning</a:t>
            </a:r>
            <a:r>
              <a:rPr lang="en-US" dirty="0"/>
              <a:t> </a:t>
            </a:r>
            <a:r>
              <a:rPr lang="en-US" dirty="0" err="1"/>
              <a:t>ko’tarilishi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zarrachalarning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ko’payadi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haroratda</a:t>
            </a:r>
            <a:r>
              <a:rPr lang="en-US" dirty="0"/>
              <a:t> </a:t>
            </a:r>
            <a:r>
              <a:rPr lang="en-US" dirty="0" err="1"/>
              <a:t>neytral</a:t>
            </a:r>
            <a:r>
              <a:rPr lang="en-US" dirty="0"/>
              <a:t> </a:t>
            </a:r>
            <a:r>
              <a:rPr lang="en-US" dirty="0" err="1"/>
              <a:t>molekulalar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zarrachalarga</a:t>
            </a:r>
            <a:r>
              <a:rPr lang="en-US" dirty="0"/>
              <a:t> </a:t>
            </a:r>
            <a:r>
              <a:rPr lang="en-US" dirty="0" err="1"/>
              <a:t>bo’linib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Termoelektron</a:t>
            </a:r>
            <a:r>
              <a:rPr lang="en-US" dirty="0"/>
              <a:t> </a:t>
            </a:r>
            <a:r>
              <a:rPr lang="en-US" dirty="0" err="1"/>
              <a:t>emissiya</a:t>
            </a:r>
            <a:r>
              <a:rPr lang="en-US" dirty="0"/>
              <a:t> </a:t>
            </a:r>
            <a:r>
              <a:rPr lang="en-US" dirty="0" err="1"/>
              <a:t>hodisasida</a:t>
            </a:r>
            <a:r>
              <a:rPr lang="en-US" dirty="0"/>
              <a:t> </a:t>
            </a:r>
            <a:r>
              <a:rPr lang="en-US" dirty="0" err="1"/>
              <a:t>haroratning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katod</a:t>
            </a:r>
            <a:r>
              <a:rPr lang="en-US" dirty="0"/>
              <a:t> </a:t>
            </a:r>
            <a:r>
              <a:rPr lang="en-US" dirty="0" err="1"/>
              <a:t>materialidagi</a:t>
            </a:r>
            <a:r>
              <a:rPr lang="en-US" dirty="0"/>
              <a:t> </a:t>
            </a:r>
            <a:r>
              <a:rPr lang="en-US" dirty="0" err="1"/>
              <a:t>elektronlarning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boradi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oralig’iga</a:t>
            </a:r>
            <a:r>
              <a:rPr lang="en-US" dirty="0"/>
              <a:t> </a:t>
            </a:r>
            <a:r>
              <a:rPr lang="en-US" dirty="0" err="1"/>
              <a:t>uchib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sinusoida</a:t>
            </a:r>
            <a:r>
              <a:rPr lang="en-US" dirty="0"/>
              <a:t>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o’zgaradi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kuchlanishdan</a:t>
            </a:r>
            <a:r>
              <a:rPr lang="en-US" dirty="0"/>
              <a:t> </a:t>
            </a:r>
            <a:r>
              <a:rPr lang="en-US" dirty="0" err="1"/>
              <a:t>taxminan</a:t>
            </a:r>
            <a:r>
              <a:rPr lang="en-US" dirty="0"/>
              <a:t> 90</a:t>
            </a:r>
            <a:r>
              <a:rPr lang="en-US" baseline="30000" dirty="0"/>
              <a:t>o</a:t>
            </a:r>
            <a:r>
              <a:rPr lang="en-US" dirty="0"/>
              <a:t>-ga </a:t>
            </a:r>
            <a:r>
              <a:rPr lang="en-US" dirty="0" err="1"/>
              <a:t>kech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 </a:t>
            </a:r>
            <a:r>
              <a:rPr lang="en-US" dirty="0" err="1"/>
              <a:t>Yoydagi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06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958" y="508958"/>
            <a:ext cx="11386868" cy="5986733"/>
          </a:xfrm>
        </p:spPr>
        <p:txBody>
          <a:bodyPr>
            <a:normAutofit/>
          </a:bodyPr>
          <a:lstStyle/>
          <a:p>
            <a:r>
              <a:rPr lang="en-US" i="1" dirty="0" err="1"/>
              <a:t>O’zgaruvchan</a:t>
            </a:r>
            <a:r>
              <a:rPr lang="en-US" i="1" dirty="0"/>
              <a:t> </a:t>
            </a:r>
            <a:r>
              <a:rPr lang="en-US" i="1" dirty="0" err="1"/>
              <a:t>tok</a:t>
            </a:r>
            <a:r>
              <a:rPr lang="en-US" i="1" dirty="0"/>
              <a:t> </a:t>
            </a:r>
            <a:r>
              <a:rPr lang="en-US" i="1" dirty="0" err="1"/>
              <a:t>zanjirlarida</a:t>
            </a:r>
            <a:r>
              <a:rPr lang="en-US" i="1" dirty="0"/>
              <a:t> </a:t>
            </a:r>
            <a:r>
              <a:rPr lang="en-US" i="1" dirty="0" err="1"/>
              <a:t>yoyni</a:t>
            </a:r>
            <a:r>
              <a:rPr lang="en-US" i="1" dirty="0"/>
              <a:t> </a:t>
            </a:r>
            <a:r>
              <a:rPr lang="en-US" i="1" dirty="0" err="1"/>
              <a:t>so’ndirish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apparatlarida</a:t>
            </a:r>
            <a:r>
              <a:rPr lang="en-US" dirty="0"/>
              <a:t> </a:t>
            </a:r>
            <a:r>
              <a:rPr lang="en-US" dirty="0" err="1"/>
              <a:t>kontaktlarni</a:t>
            </a:r>
            <a:r>
              <a:rPr lang="en-US" dirty="0"/>
              <a:t> </a:t>
            </a:r>
            <a:r>
              <a:rPr lang="en-US" dirty="0" err="1"/>
              <a:t>ajratibgina</a:t>
            </a:r>
            <a:r>
              <a:rPr lang="en-US" dirty="0"/>
              <a:t> </a:t>
            </a:r>
            <a:r>
              <a:rPr lang="en-US" dirty="0" err="1"/>
              <a:t>qolmay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yoyni</a:t>
            </a:r>
            <a:r>
              <a:rPr lang="en-US" dirty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zanjirlarida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noldan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onlarda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o’zi</a:t>
            </a:r>
            <a:r>
              <a:rPr lang="en-US" dirty="0"/>
              <a:t> </a:t>
            </a:r>
            <a:r>
              <a:rPr lang="en-US" dirty="0" err="1"/>
              <a:t>o’chadi</a:t>
            </a:r>
            <a:r>
              <a:rPr lang="en-US" dirty="0"/>
              <a:t>, ammo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yonishi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Yoydagi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noldan</a:t>
            </a:r>
            <a:r>
              <a:rPr lang="en-US" dirty="0"/>
              <a:t> </a:t>
            </a:r>
            <a:r>
              <a:rPr lang="en-US" dirty="0" err="1"/>
              <a:t>o’tishdan</a:t>
            </a:r>
            <a:r>
              <a:rPr lang="en-US" dirty="0"/>
              <a:t> </a:t>
            </a:r>
            <a:r>
              <a:rPr lang="en-US" dirty="0" err="1"/>
              <a:t>oldinroq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kamayganda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ham </a:t>
            </a:r>
            <a:r>
              <a:rPr lang="en-US" dirty="0" err="1"/>
              <a:t>kamayadi</a:t>
            </a:r>
            <a:r>
              <a:rPr lang="en-US" dirty="0"/>
              <a:t>, </a:t>
            </a:r>
            <a:r>
              <a:rPr lang="en-US" dirty="0" err="1"/>
              <a:t>demak</a:t>
            </a:r>
            <a:r>
              <a:rPr lang="en-US" dirty="0"/>
              <a:t>,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</a:t>
            </a:r>
            <a:r>
              <a:rPr lang="en-US" dirty="0" err="1"/>
              <a:t>pasayadi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termoionlanish</a:t>
            </a:r>
            <a:r>
              <a:rPr lang="en-US" dirty="0"/>
              <a:t> </a:t>
            </a:r>
            <a:r>
              <a:rPr lang="en-US" dirty="0" err="1"/>
              <a:t>to’xtaydi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Toksiz</a:t>
            </a:r>
            <a:r>
              <a:rPr lang="en-US" dirty="0"/>
              <a:t> </a:t>
            </a:r>
            <a:r>
              <a:rPr lang="en-US" dirty="0" err="1"/>
              <a:t>pauza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yuz</a:t>
            </a:r>
            <a:r>
              <a:rPr lang="en-US" dirty="0"/>
              <a:t> </a:t>
            </a:r>
            <a:r>
              <a:rPr lang="en-US" dirty="0" err="1"/>
              <a:t>mikrosekunddan</a:t>
            </a:r>
            <a:r>
              <a:rPr lang="en-US" dirty="0"/>
              <a:t> </a:t>
            </a:r>
            <a:r>
              <a:rPr lang="en-US" dirty="0" err="1"/>
              <a:t>oshmaydi</a:t>
            </a:r>
            <a:r>
              <a:rPr lang="en-US" dirty="0"/>
              <a:t>, ammo </a:t>
            </a:r>
            <a:r>
              <a:rPr lang="en-US" dirty="0" err="1"/>
              <a:t>yoyni</a:t>
            </a:r>
            <a:r>
              <a:rPr lang="en-US" dirty="0"/>
              <a:t> </a:t>
            </a:r>
            <a:r>
              <a:rPr lang="en-US" dirty="0" err="1"/>
              <a:t>o’chirishda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rolga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Agar </a:t>
            </a:r>
            <a:r>
              <a:rPr lang="en-US" dirty="0" err="1"/>
              <a:t>pauza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kotaktlar</a:t>
            </a:r>
            <a:r>
              <a:rPr lang="en-US" dirty="0"/>
              <a:t> </a:t>
            </a:r>
            <a:r>
              <a:rPr lang="en-US" dirty="0" err="1"/>
              <a:t>ajratilib</a:t>
            </a:r>
            <a:r>
              <a:rPr lang="en-US" dirty="0"/>
              <a:t>,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tezlik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bo’lmaydigan</a:t>
            </a:r>
            <a:r>
              <a:rPr lang="en-US" dirty="0"/>
              <a:t> </a:t>
            </a:r>
            <a:r>
              <a:rPr lang="en-US" dirty="0" err="1"/>
              <a:t>masofaga</a:t>
            </a:r>
            <a:r>
              <a:rPr lang="en-US" dirty="0"/>
              <a:t> </a:t>
            </a:r>
            <a:r>
              <a:rPr lang="en-US" dirty="0" err="1"/>
              <a:t>siljitilsa</a:t>
            </a:r>
            <a:r>
              <a:rPr lang="en-US" dirty="0"/>
              <a:t>,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o’chiriladi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Toksiz</a:t>
            </a:r>
            <a:r>
              <a:rPr lang="en-US" dirty="0"/>
              <a:t> </a:t>
            </a:r>
            <a:r>
              <a:rPr lang="en-US" dirty="0" err="1"/>
              <a:t>pauza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ionlanishni</a:t>
            </a:r>
            <a:r>
              <a:rPr lang="en-US" dirty="0"/>
              <a:t> </a:t>
            </a:r>
            <a:r>
              <a:rPr lang="en-US" dirty="0" err="1"/>
              <a:t>intensivligi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pasayadi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termoionlanish</a:t>
            </a:r>
            <a:r>
              <a:rPr lang="en-US" dirty="0"/>
              <a:t>  </a:t>
            </a:r>
            <a:r>
              <a:rPr lang="en-US" dirty="0" err="1"/>
              <a:t>to’xtaydi</a:t>
            </a:r>
            <a:r>
              <a:rPr lang="en-US" dirty="0"/>
              <a:t>.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apparatlarida</a:t>
            </a:r>
            <a:r>
              <a:rPr lang="en-US" dirty="0"/>
              <a:t>.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xududini</a:t>
            </a:r>
            <a:r>
              <a:rPr lang="en-US" dirty="0"/>
              <a:t> </a:t>
            </a:r>
            <a:r>
              <a:rPr lang="en-US" dirty="0" err="1"/>
              <a:t>sovutish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zarralar</a:t>
            </a:r>
            <a:r>
              <a:rPr lang="en-US" dirty="0"/>
              <a:t> </a:t>
            </a:r>
            <a:r>
              <a:rPr lang="en-US" dirty="0" err="1"/>
              <a:t>sonini</a:t>
            </a:r>
            <a:r>
              <a:rPr lang="en-US" dirty="0"/>
              <a:t> </a:t>
            </a:r>
            <a:r>
              <a:rPr lang="en-US" dirty="0" err="1"/>
              <a:t>kamaytirishga</a:t>
            </a:r>
            <a:r>
              <a:rPr lang="en-US" dirty="0"/>
              <a:t> </a:t>
            </a:r>
            <a:r>
              <a:rPr lang="en-US" dirty="0" err="1"/>
              <a:t>qaratilgan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choralar</a:t>
            </a:r>
            <a:r>
              <a:rPr lang="en-US" dirty="0"/>
              <a:t> </a:t>
            </a:r>
            <a:r>
              <a:rPr lang="en-US" dirty="0" err="1"/>
              <a:t>ko’riladi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noldan</a:t>
            </a:r>
            <a:r>
              <a:rPr lang="en-US" dirty="0"/>
              <a:t> </a:t>
            </a:r>
            <a:r>
              <a:rPr lang="en-US" dirty="0" err="1"/>
              <a:t>o’tgandan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oralig’ini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mustahkamligini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katodoldi</a:t>
            </a:r>
            <a:r>
              <a:rPr lang="en-US" dirty="0"/>
              <a:t> </a:t>
            </a:r>
            <a:r>
              <a:rPr lang="en-US" dirty="0" err="1"/>
              <a:t>xududni</a:t>
            </a:r>
            <a:r>
              <a:rPr lang="en-US" dirty="0"/>
              <a:t> </a:t>
            </a:r>
            <a:r>
              <a:rPr lang="en-US" dirty="0" err="1"/>
              <a:t>mustahkamligini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 (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zanjirlarida</a:t>
            </a:r>
            <a:r>
              <a:rPr lang="en-US" dirty="0"/>
              <a:t> </a:t>
            </a:r>
            <a:r>
              <a:rPr lang="en-US" dirty="0" smtClean="0"/>
              <a:t>150</a:t>
            </a:r>
            <a:r>
              <a:rPr lang="en-US" dirty="0"/>
              <a:t>-</a:t>
            </a:r>
            <a:r>
              <a:rPr lang="en-US" dirty="0" smtClean="0"/>
              <a:t>250 </a:t>
            </a:r>
            <a:r>
              <a:rPr lang="en-US" dirty="0"/>
              <a:t>V). Bu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tiklanayatgan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u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 err="1"/>
              <a:t>o’sadi</a:t>
            </a:r>
            <a:r>
              <a:rPr lang="en-US" dirty="0"/>
              <a:t>. Agar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b="1" i="1" dirty="0" err="1"/>
              <a:t>u</a:t>
            </a:r>
            <a:r>
              <a:rPr lang="en-US" b="1" i="1" baseline="-25000" dirty="0" err="1"/>
              <a:t>tesh</a:t>
            </a:r>
            <a:r>
              <a:rPr lang="en-US" b="1" i="1" baseline="-25000" dirty="0"/>
              <a:t>.</a:t>
            </a:r>
            <a:r>
              <a:rPr lang="en-US" b="1" i="1" dirty="0"/>
              <a:t> </a:t>
            </a:r>
            <a:r>
              <a:rPr lang="en-US" b="1" i="1" dirty="0" smtClean="0"/>
              <a:t>- </a:t>
            </a:r>
            <a:r>
              <a:rPr lang="en-US" b="1" i="1" dirty="0" err="1"/>
              <a:t>u</a:t>
            </a:r>
            <a:r>
              <a:rPr lang="en-US" b="1" i="1" baseline="-25000" dirty="0" err="1"/>
              <a:t>tik</a:t>
            </a:r>
            <a:r>
              <a:rPr lang="en-US" b="1" i="1" baseline="-25000" dirty="0"/>
              <a:t>.</a:t>
            </a:r>
            <a:r>
              <a:rPr lang="en-US" dirty="0"/>
              <a:t>-</a:t>
            </a:r>
            <a:r>
              <a:rPr lang="en-US" dirty="0" err="1"/>
              <a:t>ligida</a:t>
            </a:r>
            <a:r>
              <a:rPr lang="en-US" dirty="0"/>
              <a:t> 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teshilmasa</a:t>
            </a:r>
            <a:r>
              <a:rPr lang="en-US" dirty="0"/>
              <a:t>,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noldan</a:t>
            </a:r>
            <a:r>
              <a:rPr lang="en-US" dirty="0"/>
              <a:t> </a:t>
            </a:r>
            <a:r>
              <a:rPr lang="en-US" dirty="0" err="1"/>
              <a:t>o’tgandan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yangidan</a:t>
            </a:r>
            <a:r>
              <a:rPr lang="en-US" dirty="0"/>
              <a:t> </a:t>
            </a:r>
            <a:r>
              <a:rPr lang="en-US" dirty="0" err="1"/>
              <a:t>yonmaydi</a:t>
            </a:r>
            <a:r>
              <a:rPr lang="en-US" dirty="0"/>
              <a:t>. Agar </a:t>
            </a:r>
            <a:r>
              <a:rPr lang="en-US" dirty="0" err="1"/>
              <a:t>qaysidir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b="1" i="1" dirty="0"/>
              <a:t>u</a:t>
            </a:r>
            <a:r>
              <a:rPr lang="en-US" b="1" i="1" baseline="30000" dirty="0"/>
              <a:t>,,</a:t>
            </a:r>
            <a:r>
              <a:rPr lang="en-US" b="1" i="1" dirty="0" err="1"/>
              <a:t>tesh</a:t>
            </a:r>
            <a:r>
              <a:rPr lang="en-US" b="1" i="1" dirty="0"/>
              <a:t>. </a:t>
            </a:r>
            <a:r>
              <a:rPr lang="en-US" b="1" i="1" dirty="0" smtClean="0"/>
              <a:t>- </a:t>
            </a:r>
            <a:r>
              <a:rPr lang="en-US" b="1" i="1" dirty="0" err="1"/>
              <a:t>U</a:t>
            </a:r>
            <a:r>
              <a:rPr lang="en-US" b="1" i="1" dirty="0" err="1" smtClean="0"/>
              <a:t>tik</a:t>
            </a:r>
            <a:r>
              <a:rPr lang="en-US" b="1" i="1" dirty="0"/>
              <a:t>.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</a:t>
            </a:r>
            <a:r>
              <a:rPr lang="en-US" dirty="0" err="1"/>
              <a:t>oraliqda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qaytadan</a:t>
            </a:r>
            <a:r>
              <a:rPr lang="en-US" dirty="0"/>
              <a:t> </a:t>
            </a:r>
            <a:r>
              <a:rPr lang="en-US" dirty="0" err="1"/>
              <a:t>yonadi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25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5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3874" y="548900"/>
            <a:ext cx="1343025" cy="1647825"/>
          </a:xfrm>
          <a:prstGeom prst="rect">
            <a:avLst/>
          </a:prstGeom>
        </p:spPr>
      </p:pic>
      <p:pic>
        <p:nvPicPr>
          <p:cNvPr id="5" name="Picture 23808"/>
          <p:cNvPicPr/>
          <p:nvPr/>
        </p:nvPicPr>
        <p:blipFill>
          <a:blip r:embed="rId3"/>
          <a:stretch>
            <a:fillRect/>
          </a:stretch>
        </p:blipFill>
        <p:spPr>
          <a:xfrm>
            <a:off x="988984" y="3485072"/>
            <a:ext cx="1282280" cy="206171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27231" y="475826"/>
            <a:ext cx="9028980" cy="1735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95000"/>
              </a:lnSpc>
              <a:spcAft>
                <a:spcPts val="7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49-rasm.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qisqalarga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just">
              <a:lnSpc>
                <a:spcPct val="95000"/>
              </a:lnSpc>
              <a:spcAft>
                <a:spcPts val="26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90855" lvl="0" indent="-342900" algn="just" fontAlgn="base">
              <a:lnSpc>
                <a:spcPct val="95000"/>
              </a:lnSpc>
              <a:spcAft>
                <a:spcPts val="7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Yoyni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qismlarga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yoyni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plastinkalardan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yig’ilgan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so’ndiruvchi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panjaraga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tortilsa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yoylarga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bo’linib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ketadi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u="none" strike="noStrike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90855" lvl="0" indent="-342900" algn="just" fontAlgn="base">
              <a:lnSpc>
                <a:spcPct val="95000"/>
              </a:lnSpc>
              <a:spcAft>
                <a:spcPts val="7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o’zining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katod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anod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kuchlanishiga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kuchlanishlar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yig’indisi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kuchlanishidan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so’nadi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7231" y="2234892"/>
            <a:ext cx="8511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tor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tirqishlarda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Agar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chidamli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material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tor 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tirqishda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7231" y="4206612"/>
            <a:ext cx="6096000" cy="618631"/>
          </a:xfrm>
          <a:prstGeom prst="rect">
            <a:avLst/>
          </a:prstGeom>
        </p:spPr>
        <p:txBody>
          <a:bodyPr>
            <a:spAutoFit/>
          </a:bodyPr>
          <a:lstStyle/>
          <a:p>
            <a:pPr marR="55880" indent="450850" algn="just">
              <a:lnSpc>
                <a:spcPct val="95000"/>
              </a:lnSpc>
              <a:spcAft>
                <a:spcPts val="595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50-rasm.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kamerasini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tor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tirqishiga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tortib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95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5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8038" y="793630"/>
            <a:ext cx="4925683" cy="31745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9208" y="4801836"/>
            <a:ext cx="6096000" cy="618631"/>
          </a:xfrm>
          <a:prstGeom prst="rect">
            <a:avLst/>
          </a:prstGeom>
        </p:spPr>
        <p:txBody>
          <a:bodyPr>
            <a:spAutoFit/>
          </a:bodyPr>
          <a:lstStyle/>
          <a:p>
            <a:pPr marR="774065" indent="450850" algn="just">
              <a:lnSpc>
                <a:spcPct val="95000"/>
              </a:lnSpc>
              <a:spcAft>
                <a:spcPts val="595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51-rasm.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maydonida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aylantirib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7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i="1" dirty="0"/>
              <a:t>1000 kV-</a:t>
            </a:r>
            <a:r>
              <a:rPr lang="en-US" sz="3200" i="1" dirty="0" err="1"/>
              <a:t>dan</a:t>
            </a:r>
            <a:r>
              <a:rPr lang="en-US" sz="3200" i="1" dirty="0"/>
              <a:t> </a:t>
            </a:r>
            <a:r>
              <a:rPr lang="en-US" sz="3200" i="1" dirty="0" err="1"/>
              <a:t>yuqori</a:t>
            </a:r>
            <a:r>
              <a:rPr lang="en-US" sz="3200" i="1" dirty="0"/>
              <a:t> </a:t>
            </a:r>
            <a:r>
              <a:rPr lang="en-US" sz="3200" i="1" dirty="0" err="1"/>
              <a:t>kuchlanishli</a:t>
            </a:r>
            <a:r>
              <a:rPr lang="en-US" sz="3200" i="1" dirty="0"/>
              <a:t> </a:t>
            </a:r>
            <a:r>
              <a:rPr lang="en-US" sz="3200" i="1" dirty="0" err="1"/>
              <a:t>apparatlarda</a:t>
            </a:r>
            <a:r>
              <a:rPr lang="en-US" sz="3200" i="1" dirty="0"/>
              <a:t> </a:t>
            </a:r>
            <a:r>
              <a:rPr lang="en-US" sz="3200" i="1" dirty="0" err="1"/>
              <a:t>yoy</a:t>
            </a:r>
            <a:r>
              <a:rPr lang="en-US" sz="3200" i="1" dirty="0"/>
              <a:t> </a:t>
            </a:r>
            <a:r>
              <a:rPr lang="en-US" sz="3200" i="1" dirty="0" err="1"/>
              <a:t>so’ndirish</a:t>
            </a:r>
            <a:r>
              <a:rPr lang="en-US" sz="3200" i="1" dirty="0"/>
              <a:t> </a:t>
            </a:r>
            <a:r>
              <a:rPr lang="en-US" sz="3200" i="1" dirty="0" err="1"/>
              <a:t>usullari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Yoyni moyda so’ndirish. Agar uzuvchi apparat kontaktlarini moyga joylashtirilsa hosil bo’lgan yoy moyni bug’lanishi va intensiv gaz hosil bo’lishiga olib keladi. </a:t>
            </a:r>
            <a:r>
              <a:rPr lang="ru-RU" smtClean="0"/>
              <a:t>Yoy atrofida asosan vodoroddan tashkil topgan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637"/>
          <p:cNvPicPr/>
          <p:nvPr/>
        </p:nvPicPr>
        <p:blipFill>
          <a:blip r:embed="rId2"/>
          <a:stretch>
            <a:fillRect/>
          </a:stretch>
        </p:blipFill>
        <p:spPr>
          <a:xfrm>
            <a:off x="1463196" y="3390899"/>
            <a:ext cx="1898650" cy="2857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9510" y="6330889"/>
            <a:ext cx="3724481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850" algn="just">
              <a:lnSpc>
                <a:spcPct val="95000"/>
              </a:lnSpc>
              <a:spcAft>
                <a:spcPts val="605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52-rasm.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8332" y="3390899"/>
            <a:ext cx="6096000" cy="1972976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2905" indent="450850" algn="just">
              <a:lnSpc>
                <a:spcPct val="97000"/>
              </a:lnSpc>
              <a:spcAft>
                <a:spcPts val="805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(70-80%)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pufak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bug’lanishi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pufakdagi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bosimni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ortishiga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Vodorod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xususiyatlariga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ustuniga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tegish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sovushiga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pufak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bug’larining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tinimsiz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harakati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sodir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usul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uzgichlarda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qo’llaniladi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6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698</Words>
  <Application>Microsoft Office PowerPoint</Application>
  <PresentationFormat>Произвольный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1000 V gacha va undan yuqori kuchlanishdagi kommutatsion apparatlar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1000 kV-dan yuqori kuchlanishli apparatlarda yoy so’ndirish usullari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1000 V gacha va undan yuqori kuchlanishdagi kommutatsion apparatlar</dc:title>
  <dc:creator>Электрик</dc:creator>
  <cp:lastModifiedBy>Elektrik</cp:lastModifiedBy>
  <cp:revision>2</cp:revision>
  <dcterms:created xsi:type="dcterms:W3CDTF">2021-12-29T11:02:36Z</dcterms:created>
  <dcterms:modified xsi:type="dcterms:W3CDTF">2023-07-07T10:06:43Z</dcterms:modified>
</cp:coreProperties>
</file>