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3"/>
  </p:notesMasterIdLst>
  <p:sldIdLst>
    <p:sldId id="272" r:id="rId2"/>
    <p:sldId id="256" r:id="rId3"/>
    <p:sldId id="257" r:id="rId4"/>
    <p:sldId id="273" r:id="rId5"/>
    <p:sldId id="258" r:id="rId6"/>
    <p:sldId id="274" r:id="rId7"/>
    <p:sldId id="259" r:id="rId8"/>
    <p:sldId id="275" r:id="rId9"/>
    <p:sldId id="260" r:id="rId10"/>
    <p:sldId id="263" r:id="rId11"/>
    <p:sldId id="26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2" d="100"/>
          <a:sy n="72" d="100"/>
        </p:scale>
        <p:origin x="-114" y="-8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975AED-6605-4009-A6E3-CBB25A520E93}" type="datetimeFigureOut">
              <a:rPr lang="ru-RU" smtClean="0"/>
              <a:t>02.07.2023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7613A-DE4A-47CA-91F6-7156810480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808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8185-ECD8-4A21-825F-D0BB4C8CF1CF}" type="datetimeFigureOut">
              <a:rPr lang="ru-RU" smtClean="0"/>
              <a:t>02.07.2023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0FA1-B63D-4F38-AAE8-B76D05A12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737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8185-ECD8-4A21-825F-D0BB4C8CF1CF}" type="datetimeFigureOut">
              <a:rPr lang="ru-RU" smtClean="0"/>
              <a:t>02.07.2023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0FA1-B63D-4F38-AAE8-B76D05A12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63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8185-ECD8-4A21-825F-D0BB4C8CF1CF}" type="datetimeFigureOut">
              <a:rPr lang="ru-RU" smtClean="0"/>
              <a:t>02.07.2023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0FA1-B63D-4F38-AAE8-B76D05A12E18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4123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8185-ECD8-4A21-825F-D0BB4C8CF1CF}" type="datetimeFigureOut">
              <a:rPr lang="ru-RU" smtClean="0"/>
              <a:t>02.07.2023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0FA1-B63D-4F38-AAE8-B76D05A12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975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8185-ECD8-4A21-825F-D0BB4C8CF1CF}" type="datetimeFigureOut">
              <a:rPr lang="ru-RU" smtClean="0"/>
              <a:t>02.07.2023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0FA1-B63D-4F38-AAE8-B76D05A12E1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3770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8185-ECD8-4A21-825F-D0BB4C8CF1CF}" type="datetimeFigureOut">
              <a:rPr lang="ru-RU" smtClean="0"/>
              <a:t>02.07.2023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0FA1-B63D-4F38-AAE8-B76D05A12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157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8185-ECD8-4A21-825F-D0BB4C8CF1CF}" type="datetimeFigureOut">
              <a:rPr lang="ru-RU" smtClean="0"/>
              <a:t>02.07.2023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0FA1-B63D-4F38-AAE8-B76D05A12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264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8185-ECD8-4A21-825F-D0BB4C8CF1CF}" type="datetimeFigureOut">
              <a:rPr lang="ru-RU" smtClean="0"/>
              <a:t>02.07.2023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0FA1-B63D-4F38-AAE8-B76D05A12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397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8185-ECD8-4A21-825F-D0BB4C8CF1CF}" type="datetimeFigureOut">
              <a:rPr lang="ru-RU" smtClean="0"/>
              <a:t>02.07.2023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0FA1-B63D-4F38-AAE8-B76D05A12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693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8185-ECD8-4A21-825F-D0BB4C8CF1CF}" type="datetimeFigureOut">
              <a:rPr lang="ru-RU" smtClean="0"/>
              <a:t>02.07.2023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0FA1-B63D-4F38-AAE8-B76D05A12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44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8185-ECD8-4A21-825F-D0BB4C8CF1CF}" type="datetimeFigureOut">
              <a:rPr lang="ru-RU" smtClean="0"/>
              <a:t>02.07.2023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0FA1-B63D-4F38-AAE8-B76D05A12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624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8185-ECD8-4A21-825F-D0BB4C8CF1CF}" type="datetimeFigureOut">
              <a:rPr lang="ru-RU" smtClean="0"/>
              <a:t>02.07.2023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0FA1-B63D-4F38-AAE8-B76D05A12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404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8185-ECD8-4A21-825F-D0BB4C8CF1CF}" type="datetimeFigureOut">
              <a:rPr lang="ru-RU" smtClean="0"/>
              <a:t>02.07.2023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0FA1-B63D-4F38-AAE8-B76D05A12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39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8185-ECD8-4A21-825F-D0BB4C8CF1CF}" type="datetimeFigureOut">
              <a:rPr lang="ru-RU" smtClean="0"/>
              <a:t>02.07.2023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0FA1-B63D-4F38-AAE8-B76D05A12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747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8185-ECD8-4A21-825F-D0BB4C8CF1CF}" type="datetimeFigureOut">
              <a:rPr lang="ru-RU" smtClean="0"/>
              <a:t>02.07.2023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0FA1-B63D-4F38-AAE8-B76D05A12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704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8185-ECD8-4A21-825F-D0BB4C8CF1CF}" type="datetimeFigureOut">
              <a:rPr lang="ru-RU" smtClean="0"/>
              <a:t>02.07.2023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0FA1-B63D-4F38-AAE8-B76D05A12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722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88185-ECD8-4A21-825F-D0BB4C8CF1CF}" type="datetimeFigureOut">
              <a:rPr lang="ru-RU" smtClean="0"/>
              <a:t>02.07.2023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7990FA1-B63D-4F38-AAE8-B76D05A12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1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2210" y="609600"/>
            <a:ext cx="8875457" cy="5522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uz-Cyrl-U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мавзу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z-Cyrl-UZ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Cyrl-UZ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Трансмиссиянинг вазифаси тузилиши ва турлари.</a:t>
            </a:r>
            <a:r>
              <a:rPr lang="ru-RU" dirty="0"/>
              <a:t/>
            </a:r>
            <a:br>
              <a:rPr lang="ru-RU" dirty="0"/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210833" y="1956195"/>
            <a:ext cx="9770333" cy="3880773"/>
          </a:xfrm>
        </p:spPr>
        <p:txBody>
          <a:bodyPr/>
          <a:lstStyle/>
          <a:p>
            <a:pPr marL="0" indent="0">
              <a:buNone/>
            </a:pPr>
            <a:r>
              <a:rPr lang="uz-Latn-U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Reja</a:t>
            </a:r>
            <a:r>
              <a:rPr lang="uz-Cyrl-U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Transmissiyaning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vazifasi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tuzilishi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ishlashi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Transmissiyaning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turlari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tasniflari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Murakkab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turdagi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mexanik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transmissiyalarda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kuch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uzatmasi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2372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3310" y="283779"/>
            <a:ext cx="5465379" cy="515007"/>
          </a:xfrm>
        </p:spPr>
        <p:txBody>
          <a:bodyPr>
            <a:normAutofit/>
          </a:bodyPr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Elektr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transmissiyali</a:t>
            </a:r>
            <a:r>
              <a:rPr lang="en-US" sz="2000" dirty="0" smtClean="0">
                <a:solidFill>
                  <a:schemeClr val="tx1"/>
                </a:solidFill>
              </a:rPr>
              <a:t> yuk </a:t>
            </a:r>
            <a:r>
              <a:rPr lang="en-US" sz="2000" dirty="0" err="1" smtClean="0">
                <a:solidFill>
                  <a:schemeClr val="tx1"/>
                </a:solidFill>
              </a:rPr>
              <a:t>avtomobili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6138" y="5780689"/>
            <a:ext cx="9112468" cy="4834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2200" b="1" dirty="0">
                <a:latin typeface="Times New Roman" panose="02020603050405020304" pitchFamily="18" charset="0"/>
              </a:rPr>
              <a:t>Мотор-колесо</a:t>
            </a:r>
            <a:endParaRPr lang="ru-RU" sz="2200" b="1" dirty="0"/>
          </a:p>
        </p:txBody>
      </p:sp>
      <p:pic>
        <p:nvPicPr>
          <p:cNvPr id="5" name="Picture 2" descr="самосва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90923" y="1300053"/>
            <a:ext cx="5454746" cy="3965630"/>
          </a:xfrm>
          <a:prstGeom prst="rect">
            <a:avLst/>
          </a:prstGeom>
          <a:noFill/>
        </p:spPr>
      </p:pic>
      <p:pic>
        <p:nvPicPr>
          <p:cNvPr id="6" name="Picture 4" descr="мотко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5" y="2648608"/>
            <a:ext cx="2704175" cy="291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294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99393"/>
            <a:ext cx="11571890" cy="557048"/>
          </a:xfrm>
        </p:spPr>
        <p:txBody>
          <a:bodyPr>
            <a:normAutofit/>
          </a:bodyPr>
          <a:lstStyle/>
          <a:p>
            <a:pPr algn="ctr"/>
            <a:r>
              <a:rPr lang="en-US" altLang="ru-RU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Daimler Chrysler</a:t>
            </a: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компанияси</a:t>
            </a: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гибрид </a:t>
            </a:r>
            <a:r>
              <a:rPr lang="ru-RU" altLang="ru-RU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автомобилининг</a:t>
            </a: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куч </a:t>
            </a:r>
            <a:r>
              <a:rPr lang="ru-RU" altLang="ru-RU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узатмаси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89481" y="1074682"/>
            <a:ext cx="8402527" cy="563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439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6165" y="491742"/>
            <a:ext cx="5759670" cy="433168"/>
          </a:xfrm>
        </p:spPr>
        <p:txBody>
          <a:bodyPr>
            <a:normAutofit fontScale="90000"/>
          </a:bodyPr>
          <a:lstStyle/>
          <a:p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Transmissiyaning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vazifasi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tuzilishi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ishlashi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2359" y="1513490"/>
            <a:ext cx="10489324" cy="4761186"/>
          </a:xfrm>
        </p:spPr>
        <p:txBody>
          <a:bodyPr>
            <a:normAutofit/>
          </a:bodyPr>
          <a:lstStyle/>
          <a:p>
            <a:pPr algn="l"/>
            <a:r>
              <a:rPr lang="uz-Cyrl-UZ" b="1" i="1" dirty="0"/>
              <a:t>Vazifasi. </a:t>
            </a:r>
            <a:r>
              <a:rPr lang="uz-Cyrl-UZ" dirty="0"/>
              <a:t>Kuch uzatmasi dvigateldan yetaklovchi g’ildiraklarga burovchi momentni yo’nalishini, qiymatini o’zgartirib, uzatish va yetakchi g’ildiraklarga bo’lib berish uchun xizmat qiladi.</a:t>
            </a:r>
            <a:endParaRPr lang="ru-RU" dirty="0"/>
          </a:p>
          <a:p>
            <a:pPr algn="l"/>
            <a:r>
              <a:rPr lang="uz-Cyrl-UZ" dirty="0"/>
              <a:t>	Kuch uzatmasi dvigatel bilan yetakchi g’ildiraklar orasidagi bog’lanishga  qarab quyidagi </a:t>
            </a:r>
            <a:r>
              <a:rPr lang="uz-Cyrl-UZ" b="1" i="1" dirty="0"/>
              <a:t>turlarga </a:t>
            </a:r>
            <a:r>
              <a:rPr lang="uz-Cyrl-UZ" dirty="0"/>
              <a:t>bo’linadi:</a:t>
            </a:r>
            <a:endParaRPr lang="ru-RU" dirty="0"/>
          </a:p>
          <a:p>
            <a:pPr algn="l"/>
            <a:r>
              <a:rPr lang="uz-Cyrl-UZ" dirty="0"/>
              <a:t>1) Mexanik; </a:t>
            </a:r>
            <a:endParaRPr lang="ru-RU" dirty="0"/>
          </a:p>
          <a:p>
            <a:pPr algn="l"/>
            <a:r>
              <a:rPr lang="uz-Cyrl-UZ" dirty="0"/>
              <a:t>2) Gidroxajmli; </a:t>
            </a:r>
            <a:endParaRPr lang="ru-RU" dirty="0"/>
          </a:p>
          <a:p>
            <a:pPr algn="l"/>
            <a:r>
              <a:rPr lang="uz-Cyrl-UZ" dirty="0"/>
              <a:t>3) Elektr; </a:t>
            </a:r>
            <a:endParaRPr lang="ru-RU" dirty="0"/>
          </a:p>
          <a:p>
            <a:pPr algn="l"/>
            <a:r>
              <a:rPr lang="uz-Cyrl-UZ" dirty="0"/>
              <a:t>4) Kombinatsiyalashgan (gidromexanik va elektromexanik). </a:t>
            </a:r>
            <a:endParaRPr lang="en-US" dirty="0" smtClean="0"/>
          </a:p>
          <a:p>
            <a:pPr algn="l"/>
            <a:r>
              <a:rPr lang="uz-Cyrl-UZ" dirty="0"/>
              <a:t>Zamonaviy avtomobillarda asosan mexanik (transmissiya) kuch uzatmasi qo’llanilib, </a:t>
            </a:r>
            <a:r>
              <a:rPr lang="uz-Cyrl-UZ" dirty="0" smtClean="0"/>
              <a:t>ular</a:t>
            </a:r>
            <a:r>
              <a:rPr lang="en-US" dirty="0" smtClean="0"/>
              <a:t> </a:t>
            </a:r>
            <a:r>
              <a:rPr lang="en-US" dirty="0" err="1" smtClean="0"/>
              <a:t>ikki</a:t>
            </a:r>
            <a:r>
              <a:rPr lang="en-US" dirty="0" smtClean="0"/>
              <a:t> </a:t>
            </a:r>
            <a:r>
              <a:rPr lang="en-US" dirty="0" err="1" smtClean="0"/>
              <a:t>turga</a:t>
            </a:r>
            <a:r>
              <a:rPr lang="en-US" dirty="0" smtClean="0"/>
              <a:t> </a:t>
            </a:r>
            <a:r>
              <a:rPr lang="en-US" dirty="0" err="1" smtClean="0"/>
              <a:t>bo’linadi</a:t>
            </a:r>
            <a:r>
              <a:rPr lang="en-US" dirty="0" smtClean="0"/>
              <a:t>:</a:t>
            </a:r>
          </a:p>
          <a:p>
            <a:pPr algn="l"/>
            <a:r>
              <a:rPr lang="en-US" dirty="0" smtClean="0"/>
              <a:t>1- </a:t>
            </a:r>
            <a:r>
              <a:rPr lang="uz-Cyrl-UZ" dirty="0" smtClean="0"/>
              <a:t>Klassik sxemaga ega bo’lgan </a:t>
            </a:r>
            <a:r>
              <a:rPr lang="en-US" dirty="0" err="1" smtClean="0"/>
              <a:t>orqa</a:t>
            </a:r>
            <a:r>
              <a:rPr lang="en-US" dirty="0" smtClean="0"/>
              <a:t> </a:t>
            </a:r>
            <a:r>
              <a:rPr lang="en-US" dirty="0" err="1" smtClean="0"/>
              <a:t>yetakchi</a:t>
            </a:r>
            <a:r>
              <a:rPr lang="uz-Cyrl-UZ" dirty="0" smtClean="0"/>
              <a:t> avtomobillar</a:t>
            </a:r>
            <a:r>
              <a:rPr lang="en-US" dirty="0" smtClean="0"/>
              <a:t>da (</a:t>
            </a:r>
            <a:r>
              <a:rPr lang="uz-Cyrl-UZ" dirty="0"/>
              <a:t>Damas, Jiguli, </a:t>
            </a:r>
            <a:r>
              <a:rPr lang="uz-Cyrl-UZ" dirty="0" smtClean="0"/>
              <a:t>Volga</a:t>
            </a:r>
            <a:r>
              <a:rPr lang="en-US" dirty="0" smtClean="0"/>
              <a:t> </a:t>
            </a:r>
            <a:r>
              <a:rPr lang="en-US" dirty="0" err="1" smtClean="0"/>
              <a:t>avtomobillarida</a:t>
            </a:r>
            <a:r>
              <a:rPr lang="en-US" dirty="0" smtClean="0"/>
              <a:t>)</a:t>
            </a:r>
          </a:p>
          <a:p>
            <a:pPr algn="l"/>
            <a:r>
              <a:rPr lang="en-US" dirty="0" smtClean="0"/>
              <a:t>2- </a:t>
            </a:r>
            <a:r>
              <a:rPr lang="uz-Cyrl-UZ" dirty="0"/>
              <a:t>Oldi g’ildiraklari </a:t>
            </a:r>
            <a:r>
              <a:rPr lang="uz-Cyrl-UZ" dirty="0" smtClean="0"/>
              <a:t>yetakchi </a:t>
            </a:r>
            <a:r>
              <a:rPr lang="uz-Cyrl-UZ" dirty="0"/>
              <a:t>bo’lgan zamonaviy </a:t>
            </a:r>
            <a:r>
              <a:rPr lang="uz-Cyrl-UZ" dirty="0" smtClean="0"/>
              <a:t>avtomobillar</a:t>
            </a:r>
            <a:r>
              <a:rPr lang="en-US" dirty="0" smtClean="0"/>
              <a:t>da (</a:t>
            </a:r>
            <a:r>
              <a:rPr lang="uz-Cyrl-UZ" dirty="0"/>
              <a:t>Neksiya, </a:t>
            </a:r>
            <a:r>
              <a:rPr lang="uz-Cyrl-UZ" dirty="0" smtClean="0"/>
              <a:t>Tiko, Matiz</a:t>
            </a:r>
            <a:r>
              <a:rPr lang="en-US" dirty="0" smtClean="0"/>
              <a:t>)</a:t>
            </a:r>
            <a:endParaRPr lang="ru-RU" dirty="0"/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845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3779"/>
            <a:ext cx="11571890" cy="515007"/>
          </a:xfrm>
        </p:spPr>
        <p:txBody>
          <a:bodyPr>
            <a:normAutofit/>
          </a:bodyPr>
          <a:lstStyle/>
          <a:p>
            <a:r>
              <a:rPr lang="uz-Cyrl-UZ" sz="2000" dirty="0">
                <a:solidFill>
                  <a:schemeClr val="tx1"/>
                </a:solidFill>
              </a:rPr>
              <a:t>Klassik sxemaga ega bo’lgan </a:t>
            </a:r>
            <a:r>
              <a:rPr lang="en-US" sz="2000" dirty="0" err="1">
                <a:solidFill>
                  <a:schemeClr val="tx1"/>
                </a:solidFill>
              </a:rPr>
              <a:t>orqa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yetakchi</a:t>
            </a:r>
            <a:r>
              <a:rPr lang="uz-Cyrl-UZ" sz="2000" dirty="0">
                <a:solidFill>
                  <a:schemeClr val="tx1"/>
                </a:solidFill>
              </a:rPr>
              <a:t> </a:t>
            </a:r>
            <a:r>
              <a:rPr lang="uz-Cyrl-UZ" sz="2000" dirty="0" smtClean="0">
                <a:solidFill>
                  <a:schemeClr val="tx1"/>
                </a:solidFill>
              </a:rPr>
              <a:t>avtomobillar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transmissiyasini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funksional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sxemasi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5023945"/>
            <a:ext cx="9591273" cy="1114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z-Cyrl-UZ" b="1" dirty="0"/>
              <a:t>Mexanik kuch uzatmasi (klassik).</a:t>
            </a:r>
            <a:endParaRPr lang="ru-RU" b="1" dirty="0"/>
          </a:p>
          <a:p>
            <a:pPr marL="0" indent="0">
              <a:buNone/>
            </a:pPr>
            <a:r>
              <a:rPr lang="uz-Cyrl-UZ" dirty="0"/>
              <a:t>I-Dvigatel, II-ilashish muftasi,  III-uzatmalar qutisi,    IV-kardan uzatmasi, V-asosiy uzatma, VI-yarim o’qlar, VII-yetakchi g’ildiraklar.</a:t>
            </a:r>
            <a:endParaRPr lang="ru-RU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323" y="1371107"/>
            <a:ext cx="8340670" cy="3411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067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38" y="432557"/>
            <a:ext cx="9994123" cy="599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696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409903"/>
            <a:ext cx="11035862" cy="399393"/>
          </a:xfrm>
        </p:spPr>
        <p:txBody>
          <a:bodyPr>
            <a:noAutofit/>
          </a:bodyPr>
          <a:lstStyle/>
          <a:p>
            <a:r>
              <a:rPr lang="uz-Cyrl-UZ" sz="2000" dirty="0">
                <a:solidFill>
                  <a:schemeClr val="tx1"/>
                </a:solidFill>
              </a:rPr>
              <a:t>Oldi g’ildiraklari yetakchi bo’lgan zamonaviy </a:t>
            </a:r>
            <a:r>
              <a:rPr lang="uz-Cyrl-UZ" sz="2000" dirty="0" smtClean="0">
                <a:solidFill>
                  <a:schemeClr val="tx1"/>
                </a:solidFill>
              </a:rPr>
              <a:t>avtomobillar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transmissiyasini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funksional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sxemasi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5023945"/>
            <a:ext cx="9591273" cy="1114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z-Cyrl-UZ" b="1" dirty="0"/>
              <a:t>Mexanik kuch uzatmasi (old yuritmali sxema).</a:t>
            </a:r>
            <a:endParaRPr lang="ru-RU" b="1" dirty="0"/>
          </a:p>
          <a:p>
            <a:pPr marL="0" indent="0">
              <a:buNone/>
            </a:pPr>
            <a:r>
              <a:rPr lang="uz-Cyrl-UZ" dirty="0"/>
              <a:t>I-Dvigatel, II-ilashish muftasi,  III-uzatmalar qutisi,    IV-asosiy uzatma, V-yetakchi g’ildirak uzatmasi, VI-yetakchi g’ildiraklar.</a:t>
            </a:r>
            <a:endParaRPr lang="ru-RU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100" y="1613557"/>
            <a:ext cx="5773601" cy="329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509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56" y="371048"/>
            <a:ext cx="9945488" cy="611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268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67861"/>
            <a:ext cx="10972800" cy="515007"/>
          </a:xfrm>
        </p:spPr>
        <p:txBody>
          <a:bodyPr>
            <a:noAutofit/>
          </a:bodyPr>
          <a:lstStyle/>
          <a:p>
            <a:pPr algn="ctr"/>
            <a:r>
              <a:rPr lang="uz-Cyrl-UZ" sz="2000" dirty="0">
                <a:solidFill>
                  <a:schemeClr val="tx1"/>
                </a:solidFill>
              </a:rPr>
              <a:t>Orqa g’ildiraklar yetaklovchi dvigatel orqada</a:t>
            </a:r>
            <a:r>
              <a:rPr lang="uz-Cyrl-UZ" sz="2000" dirty="0" smtClean="0">
                <a:solidFill>
                  <a:schemeClr val="tx1"/>
                </a:solidFill>
              </a:rPr>
              <a:t> avtomobillar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transmissiyasini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funksional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sxemasi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5023945"/>
            <a:ext cx="9591273" cy="1114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z-Cyrl-UZ" b="1" dirty="0"/>
              <a:t>Mexanik kuch uzatmasi </a:t>
            </a:r>
            <a:r>
              <a:rPr lang="uz-Cyrl-UZ" b="1" dirty="0" smtClean="0"/>
              <a:t>(</a:t>
            </a:r>
            <a:r>
              <a:rPr lang="uz-Cyrl-UZ" b="1" dirty="0"/>
              <a:t>Orqa g’ildiraklar yetaklovchi dvigatel orqada).</a:t>
            </a:r>
            <a:endParaRPr lang="ru-RU" b="1" dirty="0"/>
          </a:p>
          <a:p>
            <a:pPr marL="0" indent="0">
              <a:buNone/>
            </a:pPr>
            <a:r>
              <a:rPr lang="uz-Cyrl-UZ" dirty="0"/>
              <a:t>I – Dvigatel; II – Ilashish muftasi; III – uzatmalar qutisi; IV – asosiy uzatma; V – yetakchi g’ildiraklar uzatmasi; VI – yetakchi g’ildiraklar.</a:t>
            </a:r>
            <a:endParaRPr lang="ru-RU" dirty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997" y="1232885"/>
            <a:ext cx="5234006" cy="3664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84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39" y="343542"/>
            <a:ext cx="10551721" cy="651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937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3779"/>
            <a:ext cx="11571890" cy="515007"/>
          </a:xfrm>
        </p:spPr>
        <p:txBody>
          <a:bodyPr>
            <a:normAutofit/>
          </a:bodyPr>
          <a:lstStyle/>
          <a:p>
            <a:pPr algn="ctr"/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Murakkab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turdagi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mexanik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transmissiyalarda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kuch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uzatmasi</a:t>
            </a:r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105" y="4981904"/>
            <a:ext cx="9591273" cy="1671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err="1"/>
              <a:t>Murakkab</a:t>
            </a:r>
            <a:r>
              <a:rPr lang="en-US" b="1" dirty="0"/>
              <a:t> </a:t>
            </a:r>
            <a:r>
              <a:rPr lang="en-US" b="1" dirty="0" err="1"/>
              <a:t>turdagi</a:t>
            </a:r>
            <a:r>
              <a:rPr lang="en-US" b="1" dirty="0"/>
              <a:t> </a:t>
            </a:r>
            <a:r>
              <a:rPr lang="en-US" b="1" dirty="0" err="1"/>
              <a:t>mexanik</a:t>
            </a:r>
            <a:r>
              <a:rPr lang="en-US" b="1" dirty="0"/>
              <a:t> </a:t>
            </a:r>
            <a:r>
              <a:rPr lang="en-US" b="1" dirty="0" err="1"/>
              <a:t>transmissiyalarda</a:t>
            </a:r>
            <a:r>
              <a:rPr lang="en-US" b="1" dirty="0"/>
              <a:t> </a:t>
            </a:r>
            <a:r>
              <a:rPr lang="en-US" b="1" dirty="0" err="1"/>
              <a:t>kuch</a:t>
            </a:r>
            <a:r>
              <a:rPr lang="en-US" b="1" dirty="0"/>
              <a:t> </a:t>
            </a:r>
            <a:r>
              <a:rPr lang="en-US" b="1" dirty="0" err="1"/>
              <a:t>uzatish</a:t>
            </a:r>
            <a:endParaRPr lang="ru-RU" b="1" dirty="0"/>
          </a:p>
          <a:p>
            <a:pPr marL="0" indent="0">
              <a:buNone/>
            </a:pPr>
            <a:r>
              <a:rPr lang="en-US" sz="1700" i="1" dirty="0" smtClean="0"/>
              <a:t>a) 4x4 </a:t>
            </a:r>
            <a:r>
              <a:rPr lang="en-US" sz="1700" i="1" dirty="0" err="1"/>
              <a:t>To’rtta</a:t>
            </a:r>
            <a:r>
              <a:rPr lang="en-US" sz="1700" i="1" dirty="0"/>
              <a:t> </a:t>
            </a:r>
            <a:r>
              <a:rPr lang="en-US" sz="1700" i="1" dirty="0" err="1"/>
              <a:t>o’q</a:t>
            </a:r>
            <a:r>
              <a:rPr lang="en-US" sz="1700" i="1" dirty="0"/>
              <a:t> </a:t>
            </a:r>
            <a:r>
              <a:rPr lang="en-US" sz="1700" i="1" dirty="0" err="1"/>
              <a:t>yetakchi</a:t>
            </a:r>
            <a:r>
              <a:rPr lang="en-US" sz="1700" i="1" dirty="0"/>
              <a:t> </a:t>
            </a:r>
            <a:r>
              <a:rPr lang="en-US" sz="1700" i="1" dirty="0" err="1"/>
              <a:t>bo’lgan</a:t>
            </a:r>
            <a:r>
              <a:rPr lang="en-US" sz="1700" i="1" dirty="0"/>
              <a:t> </a:t>
            </a:r>
            <a:r>
              <a:rPr lang="en-US" sz="1700" i="1" dirty="0" err="1"/>
              <a:t>avtomobillarda</a:t>
            </a:r>
            <a:r>
              <a:rPr lang="en-US" sz="1700" i="1" dirty="0"/>
              <a:t> b) 6x4 </a:t>
            </a:r>
            <a:r>
              <a:rPr lang="en-US" sz="1700" i="1" dirty="0" err="1"/>
              <a:t>To’rtta</a:t>
            </a:r>
            <a:r>
              <a:rPr lang="en-US" sz="1700" i="1" dirty="0"/>
              <a:t> </a:t>
            </a:r>
            <a:r>
              <a:rPr lang="en-US" sz="1700" i="1" dirty="0" err="1"/>
              <a:t>o’q</a:t>
            </a:r>
            <a:r>
              <a:rPr lang="en-US" sz="1700" i="1" dirty="0"/>
              <a:t> </a:t>
            </a:r>
            <a:r>
              <a:rPr lang="en-US" sz="1700" i="1" dirty="0" err="1"/>
              <a:t>yetakchi</a:t>
            </a:r>
            <a:r>
              <a:rPr lang="en-US" sz="1700" i="1" dirty="0"/>
              <a:t> </a:t>
            </a:r>
            <a:r>
              <a:rPr lang="en-US" sz="1700" i="1" dirty="0" err="1"/>
              <a:t>bo’lgan</a:t>
            </a:r>
            <a:r>
              <a:rPr lang="en-US" sz="1700" i="1" dirty="0"/>
              <a:t> </a:t>
            </a:r>
            <a:r>
              <a:rPr lang="en-US" sz="1700" i="1" dirty="0" err="1"/>
              <a:t>oltita</a:t>
            </a:r>
            <a:r>
              <a:rPr lang="en-US" sz="1700" i="1" dirty="0"/>
              <a:t> </a:t>
            </a:r>
            <a:r>
              <a:rPr lang="en-US" sz="1700" i="1" dirty="0" err="1"/>
              <a:t>o’qli</a:t>
            </a:r>
            <a:r>
              <a:rPr lang="en-US" sz="1700" i="1" dirty="0"/>
              <a:t> yuk </a:t>
            </a:r>
            <a:r>
              <a:rPr lang="en-US" sz="1700" i="1" dirty="0" err="1"/>
              <a:t>avtomobillarda</a:t>
            </a:r>
            <a:r>
              <a:rPr lang="en-US" sz="1700" i="1" dirty="0"/>
              <a:t> c) 6x6 </a:t>
            </a:r>
            <a:r>
              <a:rPr lang="en-US" sz="1700" i="1" dirty="0" err="1"/>
              <a:t>Oltita</a:t>
            </a:r>
            <a:r>
              <a:rPr lang="en-US" sz="1700" i="1" dirty="0"/>
              <a:t> </a:t>
            </a:r>
            <a:r>
              <a:rPr lang="en-US" sz="1700" i="1" dirty="0" err="1"/>
              <a:t>o’q</a:t>
            </a:r>
            <a:r>
              <a:rPr lang="en-US" sz="1700" i="1" dirty="0"/>
              <a:t> </a:t>
            </a:r>
            <a:r>
              <a:rPr lang="en-US" sz="1700" i="1" dirty="0" err="1"/>
              <a:t>yetakchi</a:t>
            </a:r>
            <a:r>
              <a:rPr lang="en-US" sz="1700" i="1" dirty="0"/>
              <a:t> </a:t>
            </a:r>
            <a:r>
              <a:rPr lang="en-US" sz="1700" i="1" dirty="0" err="1"/>
              <a:t>bo’lgan</a:t>
            </a:r>
            <a:r>
              <a:rPr lang="en-US" sz="1700" i="1" dirty="0"/>
              <a:t> </a:t>
            </a:r>
            <a:r>
              <a:rPr lang="en-US" sz="1700" i="1" dirty="0" err="1"/>
              <a:t>oliti</a:t>
            </a:r>
            <a:r>
              <a:rPr lang="en-US" sz="1700" i="1" dirty="0"/>
              <a:t> </a:t>
            </a:r>
            <a:r>
              <a:rPr lang="en-US" sz="1700" i="1" dirty="0" err="1"/>
              <a:t>o’qli</a:t>
            </a:r>
            <a:r>
              <a:rPr lang="en-US" sz="1700" i="1" dirty="0"/>
              <a:t> yuk </a:t>
            </a:r>
            <a:r>
              <a:rPr lang="en-US" sz="1700" i="1" dirty="0" err="1"/>
              <a:t>avtomobillarda</a:t>
            </a:r>
            <a:r>
              <a:rPr lang="en-US" sz="1700" i="1" dirty="0"/>
              <a:t>  </a:t>
            </a:r>
          </a:p>
          <a:p>
            <a:pPr marL="0" indent="0">
              <a:buNone/>
            </a:pPr>
            <a:r>
              <a:rPr lang="en-US" sz="1700" dirty="0" smtClean="0"/>
              <a:t>1-Dvigatel </a:t>
            </a:r>
            <a:r>
              <a:rPr lang="en-US" sz="1700" dirty="0"/>
              <a:t>2-Ilashish </a:t>
            </a:r>
            <a:r>
              <a:rPr lang="en-US" sz="1700" dirty="0" err="1"/>
              <a:t>muftasi</a:t>
            </a:r>
            <a:r>
              <a:rPr lang="en-US" sz="1700" dirty="0"/>
              <a:t> 3-Uzatmalar </a:t>
            </a:r>
            <a:r>
              <a:rPr lang="en-US" sz="1700" dirty="0" err="1"/>
              <a:t>qutisi</a:t>
            </a:r>
            <a:r>
              <a:rPr lang="en-US" sz="1700" dirty="0"/>
              <a:t> 4-Kardanli </a:t>
            </a:r>
            <a:r>
              <a:rPr lang="en-US" sz="1700" dirty="0" err="1"/>
              <a:t>uzatma</a:t>
            </a:r>
            <a:r>
              <a:rPr lang="en-US" sz="1700" dirty="0"/>
              <a:t> 5-Yetakchi </a:t>
            </a:r>
            <a:r>
              <a:rPr lang="en-US" sz="1700" dirty="0" err="1"/>
              <a:t>ko’priklar</a:t>
            </a:r>
            <a:endParaRPr lang="ru-RU" sz="1700" dirty="0"/>
          </a:p>
        </p:txBody>
      </p:sp>
      <p:pic>
        <p:nvPicPr>
          <p:cNvPr id="4098" name="Picture 2" descr="8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96" y="1723256"/>
            <a:ext cx="11571885" cy="3164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29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152</TotalTime>
  <Words>243</Words>
  <Application>Microsoft Office PowerPoint</Application>
  <PresentationFormat>Произвольный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1- мавзу    Трансмиссиянинг вазифаси тузилиши ва турлари.  </vt:lpstr>
      <vt:lpstr>Transmissiyaning vazifasi tuzilishi va ishlashi</vt:lpstr>
      <vt:lpstr>Klassik sxemaga ega bo’lgan orqa yetakchi avtomobillar transmissiyasini funksional sxemasi</vt:lpstr>
      <vt:lpstr>Презентация PowerPoint</vt:lpstr>
      <vt:lpstr>Oldi g’ildiraklari yetakchi bo’lgan zamonaviy avtomobillar transmissiyasini funksional sxemasi</vt:lpstr>
      <vt:lpstr>Презентация PowerPoint</vt:lpstr>
      <vt:lpstr>Orqa g’ildiraklar yetaklovchi dvigatel orqada avtomobillar transmissiyasini funksional sxemasi</vt:lpstr>
      <vt:lpstr>Презентация PowerPoint</vt:lpstr>
      <vt:lpstr>Murakkab turdagi mexanik transmissiyalarda kuch uzatmasi</vt:lpstr>
      <vt:lpstr>Elektr transmissiyali yuk avtomobili</vt:lpstr>
      <vt:lpstr>Daimler Chrysler компанияси гибрид автомобилининг куч узатмаси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Transmissiyaning vazifasi tuzilishi va ishlashi</dc:title>
  <dc:creator>Пользователь</dc:creator>
  <cp:lastModifiedBy>Bayramali</cp:lastModifiedBy>
  <cp:revision>57</cp:revision>
  <dcterms:created xsi:type="dcterms:W3CDTF">2019-08-16T04:59:11Z</dcterms:created>
  <dcterms:modified xsi:type="dcterms:W3CDTF">2023-07-02T07:40:15Z</dcterms:modified>
</cp:coreProperties>
</file>