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6961-65B7-400F-B321-EEEBBEBB6104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CF3C-4356-4E04-90A5-28C3B589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70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6961-65B7-400F-B321-EEEBBEBB6104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CF3C-4356-4E04-90A5-28C3B589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38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6961-65B7-400F-B321-EEEBBEBB6104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CF3C-4356-4E04-90A5-28C3B589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6961-65B7-400F-B321-EEEBBEBB6104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CF3C-4356-4E04-90A5-28C3B589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9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6961-65B7-400F-B321-EEEBBEBB6104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CF3C-4356-4E04-90A5-28C3B589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68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6961-65B7-400F-B321-EEEBBEBB6104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CF3C-4356-4E04-90A5-28C3B589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7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6961-65B7-400F-B321-EEEBBEBB6104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CF3C-4356-4E04-90A5-28C3B589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79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6961-65B7-400F-B321-EEEBBEBB6104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CF3C-4356-4E04-90A5-28C3B589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8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6961-65B7-400F-B321-EEEBBEBB6104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CF3C-4356-4E04-90A5-28C3B589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1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6961-65B7-400F-B321-EEEBBEBB6104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CF3C-4356-4E04-90A5-28C3B589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26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6961-65B7-400F-B321-EEEBBEBB6104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BCF3C-4356-4E04-90A5-28C3B589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C6961-65B7-400F-B321-EEEBBEBB6104}" type="datetimeFigureOut">
              <a:rPr lang="ru-RU" smtClean="0"/>
              <a:t>05.08.2022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BCF3C-4356-4E04-90A5-28C3B5897B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9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</a:t>
            </a:r>
            <a:r>
              <a:rPr lang="en-US" dirty="0" err="1" smtClean="0">
                <a:solidFill>
                  <a:srgbClr val="FF0000"/>
                </a:solidFill>
              </a:rPr>
              <a:t>Vafli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tayyorlash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Sut</a:t>
            </a:r>
            <a:r>
              <a:rPr lang="en-US" dirty="0" smtClean="0"/>
              <a:t>                 200ml</a:t>
            </a:r>
          </a:p>
          <a:p>
            <a:r>
              <a:rPr lang="en-US" dirty="0" err="1" smtClean="0"/>
              <a:t>Tuxum</a:t>
            </a:r>
            <a:r>
              <a:rPr lang="en-US" dirty="0" smtClean="0"/>
              <a:t>           1ta</a:t>
            </a:r>
          </a:p>
          <a:p>
            <a:r>
              <a:rPr lang="en-US" dirty="0" smtClean="0"/>
              <a:t>Un                    300gr</a:t>
            </a:r>
          </a:p>
          <a:p>
            <a:r>
              <a:rPr lang="en-US" dirty="0" err="1" smtClean="0"/>
              <a:t>Margarin</a:t>
            </a:r>
            <a:r>
              <a:rPr lang="en-US" dirty="0" smtClean="0"/>
              <a:t>          100gr</a:t>
            </a:r>
          </a:p>
          <a:p>
            <a:r>
              <a:rPr lang="en-US" dirty="0" err="1" smtClean="0"/>
              <a:t>Shakar</a:t>
            </a:r>
            <a:r>
              <a:rPr lang="en-US" dirty="0" smtClean="0"/>
              <a:t>               200gr</a:t>
            </a:r>
          </a:p>
          <a:p>
            <a:r>
              <a:rPr lang="en-US" dirty="0" err="1" smtClean="0"/>
              <a:t>Vanilin</a:t>
            </a:r>
            <a:r>
              <a:rPr lang="en-US" dirty="0" smtClean="0"/>
              <a:t>               3gr</a:t>
            </a:r>
          </a:p>
          <a:p>
            <a:r>
              <a:rPr lang="en-US" dirty="0" err="1" smtClean="0"/>
              <a:t>Razrixlitel</a:t>
            </a:r>
            <a:r>
              <a:rPr lang="en-US" dirty="0" smtClean="0"/>
              <a:t>          4gr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427" y="2154803"/>
            <a:ext cx="4458527" cy="287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6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</a:t>
            </a:r>
            <a:r>
              <a:rPr lang="en-US" dirty="0" err="1"/>
              <a:t>T</a:t>
            </a:r>
            <a:r>
              <a:rPr lang="en-US" dirty="0" err="1" smtClean="0"/>
              <a:t>ayyorlanishi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3576"/>
            <a:ext cx="10515600" cy="4351338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Tuxum</a:t>
            </a:r>
            <a:r>
              <a:rPr lang="en-US" sz="1600" dirty="0" smtClean="0"/>
              <a:t> </a:t>
            </a:r>
            <a:r>
              <a:rPr lang="en-US" sz="1600" dirty="0" err="1" smtClean="0"/>
              <a:t>shakar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vanillin </a:t>
            </a:r>
            <a:r>
              <a:rPr lang="en-US" sz="1600" dirty="0" err="1" smtClean="0"/>
              <a:t>bilan</a:t>
            </a:r>
            <a:r>
              <a:rPr lang="en-US" sz="1600" dirty="0" smtClean="0"/>
              <a:t> </a:t>
            </a:r>
            <a:r>
              <a:rPr lang="en-US" sz="1600" dirty="0" err="1" smtClean="0"/>
              <a:t>hajmi</a:t>
            </a:r>
            <a:r>
              <a:rPr lang="en-US" sz="1600" dirty="0" smtClean="0"/>
              <a:t> 2-3 </a:t>
            </a:r>
            <a:r>
              <a:rPr lang="en-US" sz="1600" dirty="0" err="1" smtClean="0"/>
              <a:t>barobarga</a:t>
            </a:r>
            <a:r>
              <a:rPr lang="en-US" sz="1600" dirty="0" smtClean="0"/>
              <a:t> </a:t>
            </a:r>
            <a:r>
              <a:rPr lang="en-US" sz="1600" dirty="0" err="1" smtClean="0"/>
              <a:t>ko’payguncha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rangi</a:t>
            </a:r>
            <a:r>
              <a:rPr lang="en-US" sz="1600" dirty="0" smtClean="0"/>
              <a:t> </a:t>
            </a:r>
            <a:r>
              <a:rPr lang="en-US" sz="1600" dirty="0" err="1" smtClean="0"/>
              <a:t>biroz</a:t>
            </a:r>
            <a:r>
              <a:rPr lang="en-US" sz="1600" dirty="0" smtClean="0"/>
              <a:t> </a:t>
            </a:r>
            <a:r>
              <a:rPr lang="en-US" sz="1600" dirty="0" err="1" smtClean="0"/>
              <a:t>ochlashguncha</a:t>
            </a:r>
            <a:r>
              <a:rPr lang="en-US" sz="1600" dirty="0" smtClean="0"/>
              <a:t> </a:t>
            </a:r>
            <a:r>
              <a:rPr lang="en-US" sz="1600" dirty="0" err="1" smtClean="0"/>
              <a:t>urib</a:t>
            </a:r>
            <a:r>
              <a:rPr lang="en-US" sz="1600" dirty="0" smtClean="0"/>
              <a:t> </a:t>
            </a:r>
            <a:r>
              <a:rPr lang="en-US" sz="1600" dirty="0" err="1" smtClean="0"/>
              <a:t>ko’pirtiriladi</a:t>
            </a:r>
            <a:r>
              <a:rPr lang="en-US" sz="1600" dirty="0" smtClean="0"/>
              <a:t>. </a:t>
            </a:r>
            <a:r>
              <a:rPr lang="en-US" sz="1600" dirty="0" err="1" smtClean="0"/>
              <a:t>Ko’pchilikka</a:t>
            </a:r>
            <a:r>
              <a:rPr lang="en-US" sz="1600" dirty="0" smtClean="0"/>
              <a:t> </a:t>
            </a:r>
            <a:r>
              <a:rPr lang="en-US" sz="1600" dirty="0" err="1" smtClean="0"/>
              <a:t>shakarni</a:t>
            </a:r>
            <a:r>
              <a:rPr lang="en-US" sz="1600" dirty="0" smtClean="0"/>
              <a:t> </a:t>
            </a:r>
            <a:r>
              <a:rPr lang="en-US" sz="1600" dirty="0" err="1" smtClean="0"/>
              <a:t>miqdori</a:t>
            </a:r>
            <a:r>
              <a:rPr lang="en-US" sz="1600" dirty="0" smtClean="0"/>
              <a:t> </a:t>
            </a:r>
            <a:r>
              <a:rPr lang="en-US" sz="1600" dirty="0" err="1" smtClean="0"/>
              <a:t>ko’p</a:t>
            </a:r>
            <a:r>
              <a:rPr lang="en-US" sz="1600" dirty="0" smtClean="0"/>
              <a:t> </a:t>
            </a:r>
            <a:r>
              <a:rPr lang="en-US" sz="1600" dirty="0" err="1" smtClean="0"/>
              <a:t>ko’rinishi</a:t>
            </a:r>
            <a:r>
              <a:rPr lang="en-US" sz="1600" dirty="0" smtClean="0"/>
              <a:t> </a:t>
            </a:r>
            <a:r>
              <a:rPr lang="en-US" sz="1600" dirty="0" err="1" smtClean="0"/>
              <a:t>mumkin</a:t>
            </a:r>
            <a:r>
              <a:rPr lang="en-US" sz="1600" dirty="0" smtClean="0"/>
              <a:t>, </a:t>
            </a:r>
            <a:r>
              <a:rPr lang="en-US" sz="1600" dirty="0" err="1" smtClean="0"/>
              <a:t>lekin</a:t>
            </a:r>
            <a:r>
              <a:rPr lang="en-US" sz="1600" dirty="0" smtClean="0"/>
              <a:t> </a:t>
            </a:r>
            <a:r>
              <a:rPr lang="en-US" sz="1600" dirty="0" err="1" smtClean="0"/>
              <a:t>uning</a:t>
            </a:r>
            <a:r>
              <a:rPr lang="en-US" sz="1600" dirty="0" smtClean="0"/>
              <a:t> </a:t>
            </a:r>
            <a:r>
              <a:rPr lang="en-US" sz="1600" dirty="0" err="1" smtClean="0"/>
              <a:t>miqdorini</a:t>
            </a:r>
            <a:r>
              <a:rPr lang="en-US" sz="1600" dirty="0" smtClean="0"/>
              <a:t> </a:t>
            </a:r>
            <a:r>
              <a:rPr lang="en-US" sz="1600" dirty="0" err="1" smtClean="0"/>
              <a:t>kamaytirmang</a:t>
            </a:r>
            <a:r>
              <a:rPr lang="en-US" sz="1600" dirty="0" smtClean="0"/>
              <a:t>, </a:t>
            </a:r>
            <a:r>
              <a:rPr lang="en-US" sz="1600" dirty="0" err="1" smtClean="0"/>
              <a:t>aks</a:t>
            </a:r>
            <a:r>
              <a:rPr lang="en-US" sz="1600" dirty="0" smtClean="0"/>
              <a:t> </a:t>
            </a:r>
            <a:r>
              <a:rPr lang="en-US" sz="1600" dirty="0" err="1" smtClean="0"/>
              <a:t>holda</a:t>
            </a:r>
            <a:r>
              <a:rPr lang="en-US" sz="1600" dirty="0" smtClean="0"/>
              <a:t> </a:t>
            </a:r>
            <a:r>
              <a:rPr lang="en-US" sz="1600" dirty="0" err="1" smtClean="0"/>
              <a:t>natija</a:t>
            </a:r>
            <a:r>
              <a:rPr lang="en-US" sz="1600" dirty="0" smtClean="0"/>
              <a:t> </a:t>
            </a:r>
            <a:r>
              <a:rPr lang="en-US" sz="1600" dirty="0" err="1" smtClean="0"/>
              <a:t>ushbu</a:t>
            </a:r>
            <a:r>
              <a:rPr lang="en-US" sz="1600" dirty="0" smtClean="0"/>
              <a:t> </a:t>
            </a:r>
            <a:r>
              <a:rPr lang="en-US" sz="1600" dirty="0" err="1" smtClean="0"/>
              <a:t>retseptdagidek</a:t>
            </a:r>
            <a:r>
              <a:rPr lang="en-US" sz="1600" dirty="0" smtClean="0"/>
              <a:t> </a:t>
            </a:r>
            <a:r>
              <a:rPr lang="en-US" sz="1600" dirty="0" err="1" smtClean="0"/>
              <a:t>bo’lmaydi</a:t>
            </a:r>
            <a:r>
              <a:rPr lang="en-US" sz="1600" dirty="0" smtClean="0"/>
              <a:t>. Vanillin </a:t>
            </a:r>
            <a:r>
              <a:rPr lang="en-US" sz="1600" dirty="0" err="1" smtClean="0"/>
              <a:t>o’rniga</a:t>
            </a:r>
            <a:r>
              <a:rPr lang="en-US" sz="1600" dirty="0" smtClean="0"/>
              <a:t> </a:t>
            </a:r>
            <a:r>
              <a:rPr lang="en-US" sz="1600" dirty="0" err="1" smtClean="0"/>
              <a:t>qirg’ichdan</a:t>
            </a:r>
            <a:r>
              <a:rPr lang="en-US" sz="1600" dirty="0" smtClean="0"/>
              <a:t> </a:t>
            </a:r>
            <a:r>
              <a:rPr lang="en-US" sz="1600" dirty="0" err="1" smtClean="0"/>
              <a:t>chiqarilgan</a:t>
            </a:r>
            <a:r>
              <a:rPr lang="en-US" sz="1600" dirty="0" smtClean="0"/>
              <a:t> </a:t>
            </a:r>
            <a:r>
              <a:rPr lang="en-US" sz="1600" dirty="0" err="1" smtClean="0"/>
              <a:t>limonli</a:t>
            </a:r>
            <a:r>
              <a:rPr lang="en-US" sz="1600" dirty="0" smtClean="0"/>
              <a:t> </a:t>
            </a:r>
            <a:r>
              <a:rPr lang="en-US" sz="1600" dirty="0" err="1" smtClean="0"/>
              <a:t>yoki</a:t>
            </a:r>
            <a:r>
              <a:rPr lang="en-US" sz="1600" dirty="0" smtClean="0"/>
              <a:t> </a:t>
            </a:r>
            <a:r>
              <a:rPr lang="en-US" sz="1600" dirty="0" err="1" smtClean="0"/>
              <a:t>apelsin</a:t>
            </a:r>
            <a:r>
              <a:rPr lang="en-US" sz="1600" dirty="0" smtClean="0"/>
              <a:t> </a:t>
            </a:r>
            <a:r>
              <a:rPr lang="en-US" sz="1600" dirty="0" err="1" smtClean="0"/>
              <a:t>po’stini</a:t>
            </a:r>
            <a:r>
              <a:rPr lang="en-US" sz="1600" dirty="0" smtClean="0"/>
              <a:t> </a:t>
            </a:r>
            <a:r>
              <a:rPr lang="en-US" sz="1600" dirty="0" err="1" smtClean="0"/>
              <a:t>qo’shish</a:t>
            </a:r>
            <a:r>
              <a:rPr lang="en-US" sz="1600" dirty="0" smtClean="0"/>
              <a:t> ham </a:t>
            </a:r>
            <a:r>
              <a:rPr lang="en-US" sz="1600" dirty="0" err="1" smtClean="0"/>
              <a:t>mumkin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Aralashmaga</a:t>
            </a:r>
            <a:r>
              <a:rPr lang="en-US" sz="1600" dirty="0" smtClean="0"/>
              <a:t> </a:t>
            </a:r>
            <a:r>
              <a:rPr lang="en-US" sz="1600" dirty="0" err="1" smtClean="0"/>
              <a:t>xona</a:t>
            </a:r>
            <a:r>
              <a:rPr lang="en-US" sz="1600" dirty="0" smtClean="0"/>
              <a:t> </a:t>
            </a:r>
            <a:r>
              <a:rPr lang="en-US" sz="1600" dirty="0" err="1" smtClean="0"/>
              <a:t>haroratida</a:t>
            </a:r>
            <a:r>
              <a:rPr lang="en-US" sz="1600" dirty="0" smtClean="0"/>
              <a:t> </a:t>
            </a:r>
            <a:r>
              <a:rPr lang="en-US" sz="1600" dirty="0" err="1" smtClean="0"/>
              <a:t>yumshatilgan</a:t>
            </a:r>
            <a:r>
              <a:rPr lang="en-US" sz="1600" dirty="0" smtClean="0"/>
              <a:t> </a:t>
            </a:r>
            <a:r>
              <a:rPr lang="en-US" sz="1600" dirty="0" err="1" smtClean="0"/>
              <a:t>margarin</a:t>
            </a:r>
            <a:r>
              <a:rPr lang="en-US" sz="1600" dirty="0" smtClean="0"/>
              <a:t> </a:t>
            </a:r>
            <a:r>
              <a:rPr lang="en-US" sz="1600" dirty="0" err="1" smtClean="0"/>
              <a:t>qo’shiladi</a:t>
            </a:r>
            <a:r>
              <a:rPr lang="en-US" sz="1600" dirty="0" smtClean="0"/>
              <a:t>. </a:t>
            </a:r>
            <a:r>
              <a:rPr lang="en-US" sz="1600" dirty="0" err="1" smtClean="0"/>
              <a:t>Bir</a:t>
            </a:r>
            <a:r>
              <a:rPr lang="en-US" sz="1600" dirty="0" smtClean="0"/>
              <a:t> </a:t>
            </a:r>
            <a:r>
              <a:rPr lang="en-US" sz="1600" dirty="0" err="1" smtClean="0"/>
              <a:t>xil</a:t>
            </a:r>
            <a:r>
              <a:rPr lang="en-US" sz="1600" dirty="0" smtClean="0"/>
              <a:t> </a:t>
            </a:r>
            <a:r>
              <a:rPr lang="en-US" sz="1600" dirty="0" err="1" smtClean="0"/>
              <a:t>massa</a:t>
            </a:r>
            <a:r>
              <a:rPr lang="en-US" sz="1600" dirty="0" smtClean="0"/>
              <a:t> </a:t>
            </a:r>
            <a:r>
              <a:rPr lang="en-US" sz="1600" dirty="0" err="1" smtClean="0"/>
              <a:t>hosil</a:t>
            </a:r>
            <a:r>
              <a:rPr lang="en-US" sz="1600" dirty="0" smtClean="0"/>
              <a:t> </a:t>
            </a:r>
            <a:r>
              <a:rPr lang="en-US" sz="1600" dirty="0" err="1" smtClean="0"/>
              <a:t>bo’lguncha</a:t>
            </a:r>
            <a:r>
              <a:rPr lang="en-US" sz="1600" dirty="0" smtClean="0"/>
              <a:t> </a:t>
            </a:r>
            <a:r>
              <a:rPr lang="en-US" sz="1600" dirty="0" err="1" smtClean="0"/>
              <a:t>aralashtiriladi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Endigi</a:t>
            </a:r>
            <a:r>
              <a:rPr lang="en-US" sz="1600" dirty="0" smtClean="0"/>
              <a:t> </a:t>
            </a:r>
            <a:r>
              <a:rPr lang="en-US" sz="1600" dirty="0" err="1" smtClean="0"/>
              <a:t>navbatda</a:t>
            </a:r>
            <a:r>
              <a:rPr lang="en-US" sz="1600" dirty="0" smtClean="0"/>
              <a:t> </a:t>
            </a:r>
            <a:r>
              <a:rPr lang="en-US" sz="1600" dirty="0" err="1" smtClean="0"/>
              <a:t>asta-sekin</a:t>
            </a:r>
            <a:r>
              <a:rPr lang="en-US" sz="1600" dirty="0" smtClean="0"/>
              <a:t> </a:t>
            </a:r>
            <a:r>
              <a:rPr lang="en-US" sz="1600" dirty="0" err="1" smtClean="0"/>
              <a:t>elagan</a:t>
            </a:r>
            <a:r>
              <a:rPr lang="en-US" sz="1600" dirty="0" smtClean="0"/>
              <a:t> </a:t>
            </a:r>
            <a:r>
              <a:rPr lang="en-US" sz="1600" dirty="0" err="1" smtClean="0"/>
              <a:t>holda</a:t>
            </a:r>
            <a:r>
              <a:rPr lang="en-US" sz="1600" dirty="0" smtClean="0"/>
              <a:t> un </a:t>
            </a:r>
            <a:r>
              <a:rPr lang="en-US" sz="1600" dirty="0" err="1" smtClean="0"/>
              <a:t>qo’shiladi</a:t>
            </a:r>
            <a:r>
              <a:rPr lang="en-US" sz="1600" dirty="0" smtClean="0"/>
              <a:t> </a:t>
            </a:r>
            <a:r>
              <a:rPr lang="en-US" sz="1600" dirty="0" err="1" smtClean="0"/>
              <a:t>va</a:t>
            </a:r>
            <a:r>
              <a:rPr lang="en-US" sz="1600" dirty="0" smtClean="0"/>
              <a:t> </a:t>
            </a:r>
            <a:r>
              <a:rPr lang="en-US" sz="1600" dirty="0" err="1" smtClean="0"/>
              <a:t>mikserning</a:t>
            </a:r>
            <a:r>
              <a:rPr lang="en-US" sz="1600" dirty="0" smtClean="0"/>
              <a:t> </a:t>
            </a:r>
            <a:r>
              <a:rPr lang="en-US" sz="1600" dirty="0" err="1" smtClean="0"/>
              <a:t>eng</a:t>
            </a:r>
            <a:r>
              <a:rPr lang="en-US" sz="1600" dirty="0" smtClean="0"/>
              <a:t> past </a:t>
            </a:r>
            <a:r>
              <a:rPr lang="en-US" sz="1600" dirty="0" err="1" smtClean="0"/>
              <a:t>tezligida</a:t>
            </a:r>
            <a:r>
              <a:rPr lang="en-US" sz="1600" dirty="0" smtClean="0"/>
              <a:t> </a:t>
            </a:r>
            <a:r>
              <a:rPr lang="en-US" sz="1600" dirty="0" err="1" smtClean="0"/>
              <a:t>aralashtiriladi</a:t>
            </a:r>
            <a:r>
              <a:rPr lang="en-US" sz="1600" dirty="0" smtClean="0"/>
              <a:t>. </a:t>
            </a:r>
            <a:r>
              <a:rPr lang="en-US" sz="1600" dirty="0" err="1" smtClean="0"/>
              <a:t>Xamirning</a:t>
            </a:r>
            <a:r>
              <a:rPr lang="en-US" sz="1600" dirty="0" smtClean="0"/>
              <a:t> </a:t>
            </a:r>
            <a:r>
              <a:rPr lang="en-US" sz="1600" dirty="0" err="1" smtClean="0"/>
              <a:t>quyuqligi</a:t>
            </a:r>
            <a:r>
              <a:rPr lang="en-US" sz="1600" dirty="0" smtClean="0"/>
              <a:t> </a:t>
            </a:r>
            <a:r>
              <a:rPr lang="en-US" sz="1600" dirty="0" err="1" smtClean="0"/>
              <a:t>qaymoqdek</a:t>
            </a:r>
            <a:r>
              <a:rPr lang="en-US" sz="1600" dirty="0" smtClean="0"/>
              <a:t> </a:t>
            </a:r>
            <a:r>
              <a:rPr lang="en-US" sz="1600" dirty="0" err="1" smtClean="0"/>
              <a:t>bo’lishi</a:t>
            </a:r>
            <a:r>
              <a:rPr lang="en-US" sz="1600" dirty="0" smtClean="0"/>
              <a:t> </a:t>
            </a:r>
            <a:r>
              <a:rPr lang="en-US" sz="1600" dirty="0" err="1" smtClean="0"/>
              <a:t>kerak</a:t>
            </a:r>
            <a:r>
              <a:rPr lang="en-US" sz="1600" dirty="0" smtClean="0"/>
              <a:t>. Agar </a:t>
            </a:r>
            <a:r>
              <a:rPr lang="en-US" sz="1600" dirty="0" err="1" smtClean="0"/>
              <a:t>xamir</a:t>
            </a:r>
            <a:r>
              <a:rPr lang="en-US" sz="1600" dirty="0" smtClean="0"/>
              <a:t> </a:t>
            </a:r>
            <a:r>
              <a:rPr lang="en-US" sz="1600" dirty="0" err="1" smtClean="0"/>
              <a:t>eritilgan</a:t>
            </a:r>
            <a:r>
              <a:rPr lang="en-US" sz="1600" dirty="0" smtClean="0"/>
              <a:t> </a:t>
            </a:r>
            <a:r>
              <a:rPr lang="en-US" sz="1600" dirty="0" err="1" smtClean="0"/>
              <a:t>margarin</a:t>
            </a:r>
            <a:r>
              <a:rPr lang="en-US" sz="1600" dirty="0" smtClean="0"/>
              <a:t> </a:t>
            </a:r>
            <a:r>
              <a:rPr lang="en-US" sz="1600" dirty="0" err="1" smtClean="0"/>
              <a:t>qo’shib</a:t>
            </a:r>
            <a:r>
              <a:rPr lang="en-US" sz="1600" dirty="0" smtClean="0"/>
              <a:t> </a:t>
            </a:r>
            <a:r>
              <a:rPr lang="en-US" sz="1600" dirty="0" err="1" smtClean="0"/>
              <a:t>tayyorlanadigan</a:t>
            </a:r>
            <a:r>
              <a:rPr lang="en-US" sz="1600" dirty="0" smtClean="0"/>
              <a:t> </a:t>
            </a:r>
            <a:r>
              <a:rPr lang="en-US" sz="1600" dirty="0" err="1" smtClean="0"/>
              <a:t>bo’lsa</a:t>
            </a:r>
            <a:r>
              <a:rPr lang="en-US" sz="1600" dirty="0" smtClean="0"/>
              <a:t>, </a:t>
            </a:r>
            <a:r>
              <a:rPr lang="en-US" sz="1600" dirty="0" err="1" smtClean="0"/>
              <a:t>bu</a:t>
            </a:r>
            <a:r>
              <a:rPr lang="en-US" sz="1600" dirty="0" smtClean="0"/>
              <a:t> </a:t>
            </a:r>
            <a:r>
              <a:rPr lang="en-US" sz="1600" dirty="0" err="1" smtClean="0"/>
              <a:t>holda</a:t>
            </a:r>
            <a:r>
              <a:rPr lang="en-US" sz="1600" dirty="0" smtClean="0"/>
              <a:t> 1,5 </a:t>
            </a:r>
            <a:r>
              <a:rPr lang="en-US" sz="1600" dirty="0" err="1" smtClean="0"/>
              <a:t>stakan</a:t>
            </a:r>
            <a:r>
              <a:rPr lang="en-US" sz="1600" dirty="0" smtClean="0"/>
              <a:t> un </a:t>
            </a:r>
            <a:r>
              <a:rPr lang="en-US" sz="1600" dirty="0" err="1" smtClean="0"/>
              <a:t>qo’shiladi</a:t>
            </a:r>
            <a:r>
              <a:rPr lang="en-US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840" y="3712237"/>
            <a:ext cx="5524500" cy="26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4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</a:t>
            </a:r>
            <a:r>
              <a:rPr lang="en-US" dirty="0" err="1" smtClean="0"/>
              <a:t>Tayyorlanishi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Birinchi</a:t>
            </a:r>
            <a:r>
              <a:rPr lang="en-US" sz="1800" dirty="0" smtClean="0"/>
              <a:t> </a:t>
            </a:r>
            <a:r>
              <a:rPr lang="en-US" sz="1800" dirty="0" err="1" smtClean="0"/>
              <a:t>vaflini</a:t>
            </a:r>
            <a:r>
              <a:rPr lang="en-US" sz="1800" dirty="0" smtClean="0"/>
              <a:t> </a:t>
            </a:r>
            <a:r>
              <a:rPr lang="en-US" sz="1800" dirty="0" err="1" smtClean="0"/>
              <a:t>pishirishdan</a:t>
            </a:r>
            <a:r>
              <a:rPr lang="en-US" sz="1800" dirty="0" smtClean="0"/>
              <a:t> </a:t>
            </a:r>
            <a:r>
              <a:rPr lang="en-US" sz="1800" dirty="0" err="1" smtClean="0"/>
              <a:t>oldin</a:t>
            </a:r>
            <a:r>
              <a:rPr lang="en-US" sz="1800" dirty="0" smtClean="0"/>
              <a:t>, </a:t>
            </a:r>
            <a:r>
              <a:rPr lang="en-US" sz="1800" dirty="0" err="1" smtClean="0"/>
              <a:t>qurilmaning</a:t>
            </a:r>
            <a:r>
              <a:rPr lang="en-US" sz="1800" dirty="0" smtClean="0"/>
              <a:t> </a:t>
            </a:r>
            <a:r>
              <a:rPr lang="en-US" sz="1800" dirty="0" err="1" smtClean="0"/>
              <a:t>yoxud</a:t>
            </a:r>
            <a:r>
              <a:rPr lang="en-US" sz="1800" dirty="0" smtClean="0"/>
              <a:t> </a:t>
            </a:r>
            <a:r>
              <a:rPr lang="en-US" sz="1800" dirty="0" err="1" smtClean="0"/>
              <a:t>tovaning</a:t>
            </a:r>
            <a:r>
              <a:rPr lang="en-US" sz="1800" dirty="0" smtClean="0"/>
              <a:t> </a:t>
            </a:r>
            <a:r>
              <a:rPr lang="en-US" sz="1800" dirty="0" err="1" smtClean="0"/>
              <a:t>sirti</a:t>
            </a:r>
            <a:r>
              <a:rPr lang="en-US" sz="1800" dirty="0" smtClean="0"/>
              <a:t> </a:t>
            </a:r>
            <a:r>
              <a:rPr lang="en-US" sz="1800" dirty="0" err="1" smtClean="0"/>
              <a:t>yog’lab</a:t>
            </a:r>
            <a:r>
              <a:rPr lang="en-US" sz="1800" dirty="0" smtClean="0"/>
              <a:t> </a:t>
            </a:r>
            <a:r>
              <a:rPr lang="en-US" sz="1800" dirty="0" err="1" smtClean="0"/>
              <a:t>olinadi</a:t>
            </a:r>
            <a:r>
              <a:rPr lang="en-US" sz="1800" dirty="0" smtClean="0"/>
              <a:t>.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solganda</a:t>
            </a:r>
            <a:r>
              <a:rPr lang="en-US" sz="1800" dirty="0" smtClean="0"/>
              <a:t> </a:t>
            </a:r>
            <a:r>
              <a:rPr lang="en-US" sz="1800" dirty="0" err="1" smtClean="0"/>
              <a:t>bir</a:t>
            </a:r>
            <a:r>
              <a:rPr lang="en-US" sz="1800" dirty="0" smtClean="0"/>
              <a:t> </a:t>
            </a:r>
            <a:r>
              <a:rPr lang="en-US" sz="1800" dirty="0" err="1" smtClean="0"/>
              <a:t>osh</a:t>
            </a:r>
            <a:r>
              <a:rPr lang="en-US" sz="1800" dirty="0" smtClean="0"/>
              <a:t> </a:t>
            </a:r>
            <a:r>
              <a:rPr lang="en-US" sz="1800" dirty="0" err="1" smtClean="0"/>
              <a:t>qoshiq</a:t>
            </a:r>
            <a:r>
              <a:rPr lang="en-US" sz="1800" dirty="0" smtClean="0"/>
              <a:t> </a:t>
            </a:r>
            <a:r>
              <a:rPr lang="en-US" sz="1800" dirty="0" err="1" smtClean="0"/>
              <a:t>xamir</a:t>
            </a:r>
            <a:r>
              <a:rPr lang="en-US" sz="1800" dirty="0" smtClean="0"/>
              <a:t> </a:t>
            </a:r>
            <a:r>
              <a:rPr lang="en-US" sz="1800" dirty="0" err="1" smtClean="0"/>
              <a:t>quyiladi</a:t>
            </a:r>
            <a:r>
              <a:rPr lang="en-US" sz="1800" dirty="0" smtClean="0"/>
              <a:t>. </a:t>
            </a:r>
            <a:r>
              <a:rPr lang="en-US" sz="1800" dirty="0" err="1" smtClean="0"/>
              <a:t>Vafli</a:t>
            </a:r>
            <a:r>
              <a:rPr lang="en-US" sz="1800" dirty="0" smtClean="0"/>
              <a:t> </a:t>
            </a:r>
            <a:r>
              <a:rPr lang="en-US" sz="1800" dirty="0" err="1" smtClean="0"/>
              <a:t>esa</a:t>
            </a:r>
            <a:r>
              <a:rPr lang="en-US" sz="1800" dirty="0" smtClean="0"/>
              <a:t> </a:t>
            </a:r>
            <a:r>
              <a:rPr lang="en-US" sz="1800" dirty="0" err="1" smtClean="0"/>
              <a:t>qurilmaning</a:t>
            </a:r>
            <a:r>
              <a:rPr lang="en-US" sz="1800" dirty="0" smtClean="0"/>
              <a:t> </a:t>
            </a:r>
            <a:r>
              <a:rPr lang="en-US" sz="1800" dirty="0" err="1" smtClean="0"/>
              <a:t>ko’rsatmalariga</a:t>
            </a:r>
            <a:r>
              <a:rPr lang="en-US" sz="1800" dirty="0" smtClean="0"/>
              <a:t> </a:t>
            </a:r>
            <a:r>
              <a:rPr lang="en-US" sz="1800" dirty="0" err="1" smtClean="0"/>
              <a:t>binoan</a:t>
            </a:r>
            <a:r>
              <a:rPr lang="en-US" sz="1800" dirty="0" smtClean="0"/>
              <a:t> </a:t>
            </a:r>
            <a:r>
              <a:rPr lang="en-US" sz="1800" dirty="0" err="1" smtClean="0"/>
              <a:t>pishiriladi</a:t>
            </a:r>
            <a:r>
              <a:rPr lang="en-US" sz="1800" dirty="0" smtClean="0"/>
              <a:t>. Agar </a:t>
            </a:r>
            <a:r>
              <a:rPr lang="en-US" sz="1800" dirty="0" err="1" smtClean="0"/>
              <a:t>pishiriq</a:t>
            </a:r>
            <a:r>
              <a:rPr lang="en-US" sz="1800" dirty="0" smtClean="0"/>
              <a:t> </a:t>
            </a:r>
            <a:r>
              <a:rPr lang="en-US" sz="1800" dirty="0" err="1" smtClean="0"/>
              <a:t>yopishib</a:t>
            </a:r>
            <a:r>
              <a:rPr lang="en-US" sz="1800" dirty="0" smtClean="0"/>
              <a:t> </a:t>
            </a:r>
            <a:r>
              <a:rPr lang="en-US" sz="1800" dirty="0" err="1" smtClean="0"/>
              <a:t>qolaversa</a:t>
            </a:r>
            <a:r>
              <a:rPr lang="en-US" sz="1800" dirty="0" smtClean="0"/>
              <a:t>, </a:t>
            </a:r>
            <a:r>
              <a:rPr lang="en-US" sz="1800" dirty="0" err="1" smtClean="0"/>
              <a:t>biroz</a:t>
            </a:r>
            <a:r>
              <a:rPr lang="en-US" sz="1800" dirty="0" smtClean="0"/>
              <a:t> un </a:t>
            </a:r>
            <a:r>
              <a:rPr lang="en-US" sz="1800" dirty="0" err="1" smtClean="0"/>
              <a:t>sepib</a:t>
            </a:r>
            <a:r>
              <a:rPr lang="en-US" sz="1800" dirty="0" smtClean="0"/>
              <a:t> </a:t>
            </a:r>
            <a:r>
              <a:rPr lang="en-US" sz="1800" dirty="0" err="1" smtClean="0"/>
              <a:t>olish</a:t>
            </a:r>
            <a:r>
              <a:rPr lang="en-US" sz="1800" dirty="0" smtClean="0"/>
              <a:t> </a:t>
            </a:r>
            <a:r>
              <a:rPr lang="en-US" sz="1800" dirty="0" err="1" smtClean="0"/>
              <a:t>kifoya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594" y="2799273"/>
            <a:ext cx="5524500" cy="23134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8126" y="5388570"/>
            <a:ext cx="97774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Vaflyalar</a:t>
            </a:r>
            <a:r>
              <a:rPr lang="en-US" dirty="0" smtClean="0"/>
              <a:t> </a:t>
            </a:r>
            <a:r>
              <a:rPr lang="en-US" dirty="0" err="1" smtClean="0"/>
              <a:t>pishgach</a:t>
            </a:r>
            <a:r>
              <a:rPr lang="en-US" dirty="0" smtClean="0"/>
              <a:t>, </a:t>
            </a:r>
            <a:r>
              <a:rPr lang="en-US" dirty="0" err="1" smtClean="0"/>
              <a:t>ularni</a:t>
            </a:r>
            <a:r>
              <a:rPr lang="en-US" dirty="0" smtClean="0"/>
              <a:t> </a:t>
            </a:r>
            <a:r>
              <a:rPr lang="en-US" dirty="0" err="1" smtClean="0"/>
              <a:t>issiqligidayoq</a:t>
            </a:r>
            <a:r>
              <a:rPr lang="en-US" dirty="0" smtClean="0"/>
              <a:t> </a:t>
            </a:r>
            <a:r>
              <a:rPr lang="en-US" dirty="0" err="1" smtClean="0"/>
              <a:t>darhol</a:t>
            </a:r>
            <a:r>
              <a:rPr lang="en-US" dirty="0" smtClean="0"/>
              <a:t> </a:t>
            </a:r>
            <a:r>
              <a:rPr lang="en-US" dirty="0" err="1" smtClean="0"/>
              <a:t>trubochka</a:t>
            </a:r>
            <a:r>
              <a:rPr lang="en-US" dirty="0" smtClean="0"/>
              <a:t>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konus</a:t>
            </a:r>
            <a:r>
              <a:rPr lang="en-US" dirty="0" smtClean="0"/>
              <a:t> </a:t>
            </a:r>
            <a:r>
              <a:rPr lang="en-US" dirty="0" err="1" smtClean="0"/>
              <a:t>qilib</a:t>
            </a:r>
            <a:r>
              <a:rPr lang="en-US" dirty="0" smtClean="0"/>
              <a:t> </a:t>
            </a:r>
            <a:r>
              <a:rPr lang="en-US" dirty="0" err="1" smtClean="0"/>
              <a:t>o’rash</a:t>
            </a:r>
            <a:r>
              <a:rPr lang="en-US" dirty="0" smtClean="0"/>
              <a:t> </a:t>
            </a:r>
            <a:r>
              <a:rPr lang="en-US" dirty="0" err="1" smtClean="0"/>
              <a:t>kerak</a:t>
            </a:r>
            <a:r>
              <a:rPr lang="en-US" dirty="0" smtClean="0"/>
              <a:t>. </a:t>
            </a:r>
            <a:r>
              <a:rPr lang="en-US" dirty="0" err="1" smtClean="0"/>
              <a:t>Pishiriqning</a:t>
            </a:r>
            <a:r>
              <a:rPr lang="en-US" dirty="0" smtClean="0"/>
              <a:t> </a:t>
            </a:r>
            <a:r>
              <a:rPr lang="en-US" dirty="0" err="1" smtClean="0"/>
              <a:t>egiluvchanligi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soniyada</a:t>
            </a:r>
            <a:r>
              <a:rPr lang="en-US" dirty="0" smtClean="0"/>
              <a:t> </a:t>
            </a:r>
            <a:r>
              <a:rPr lang="en-US" dirty="0" err="1" smtClean="0"/>
              <a:t>kamayib</a:t>
            </a:r>
            <a:r>
              <a:rPr lang="en-US" dirty="0" smtClean="0"/>
              <a:t> </a:t>
            </a:r>
            <a:r>
              <a:rPr lang="en-US" dirty="0" err="1" smtClean="0"/>
              <a:t>borishini</a:t>
            </a:r>
            <a:r>
              <a:rPr lang="en-US" dirty="0" smtClean="0"/>
              <a:t> </a:t>
            </a:r>
            <a:r>
              <a:rPr lang="en-US" dirty="0" err="1" smtClean="0"/>
              <a:t>yodda</a:t>
            </a:r>
            <a:r>
              <a:rPr lang="en-US" dirty="0" smtClean="0"/>
              <a:t> </a:t>
            </a:r>
            <a:r>
              <a:rPr lang="en-US" dirty="0" err="1" smtClean="0"/>
              <a:t>tuting</a:t>
            </a:r>
            <a:r>
              <a:rPr lang="en-US" dirty="0" smtClean="0"/>
              <a:t>. </a:t>
            </a:r>
            <a:r>
              <a:rPr lang="en-US" dirty="0" err="1" smtClean="0"/>
              <a:t>Dasturxonga</a:t>
            </a:r>
            <a:r>
              <a:rPr lang="en-US" dirty="0" smtClean="0"/>
              <a:t> choy </a:t>
            </a: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qahva</a:t>
            </a:r>
            <a:r>
              <a:rPr lang="en-US" dirty="0" smtClean="0"/>
              <a:t> </a:t>
            </a:r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 smtClean="0"/>
              <a:t>tortiq</a:t>
            </a:r>
            <a:r>
              <a:rPr lang="en-US" dirty="0" smtClean="0"/>
              <a:t> </a:t>
            </a:r>
            <a:r>
              <a:rPr lang="en-US" dirty="0" err="1" smtClean="0"/>
              <a:t>qilinadi</a:t>
            </a:r>
            <a:r>
              <a:rPr lang="en-US" dirty="0" smtClean="0"/>
              <a:t>. </a:t>
            </a:r>
            <a:r>
              <a:rPr lang="en-US" dirty="0" err="1" smtClean="0"/>
              <a:t>Yoqimli</a:t>
            </a:r>
            <a:r>
              <a:rPr lang="en-US" dirty="0" smtClean="0"/>
              <a:t> </a:t>
            </a:r>
            <a:r>
              <a:rPr lang="en-US" dirty="0" err="1" smtClean="0"/>
              <a:t>ishtaha</a:t>
            </a:r>
            <a:r>
              <a:rPr lang="en-US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1700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188</Words>
  <Application>Microsoft Office PowerPoint</Application>
  <PresentationFormat>Широкоэкранный</PresentationFormat>
  <Paragraphs>15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                  Vafli tayyorlash</vt:lpstr>
      <vt:lpstr>                       Tayyorlanishi</vt:lpstr>
      <vt:lpstr>                     Tayyorlanishi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Vafli tayyorlash</dc:title>
  <dc:creator>Пользователь</dc:creator>
  <cp:lastModifiedBy>Пользователь</cp:lastModifiedBy>
  <cp:revision>2</cp:revision>
  <dcterms:created xsi:type="dcterms:W3CDTF">2022-08-05T05:42:05Z</dcterms:created>
  <dcterms:modified xsi:type="dcterms:W3CDTF">2022-08-05T05:56:18Z</dcterms:modified>
</cp:coreProperties>
</file>