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2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08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4237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32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093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516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252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36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38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95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07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4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4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7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53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ED0C1-8D5A-404C-97D6-ABB41A890ACE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0A8EF2-7324-469A-ACA2-AF7310766B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31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9201" y="627018"/>
            <a:ext cx="7820296" cy="4665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algn="ctr">
              <a:lnSpc>
                <a:spcPct val="115000"/>
              </a:lnSpc>
              <a:spcAft>
                <a:spcPts val="0"/>
              </a:spcAft>
            </a:pPr>
            <a:r>
              <a:rPr lang="en-US" sz="8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Ayollar</a:t>
            </a:r>
            <a:r>
              <a:rPr lang="en-US" sz="8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relifli</a:t>
            </a:r>
            <a:r>
              <a:rPr lang="en-US" sz="8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ko’ylagini</a:t>
            </a:r>
            <a:r>
              <a:rPr lang="en-US" sz="8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bichish</a:t>
            </a:r>
            <a:endParaRPr lang="ru-RU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89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863" y="635726"/>
            <a:ext cx="7947932" cy="526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833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693" y="429305"/>
            <a:ext cx="7908381" cy="567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228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787" y="383040"/>
            <a:ext cx="7596733" cy="580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175172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4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2022-06-24T05:11:14Z</dcterms:created>
  <dcterms:modified xsi:type="dcterms:W3CDTF">2022-06-24T05:14:24Z</dcterms:modified>
</cp:coreProperties>
</file>