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36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5488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27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767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141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269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93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10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1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9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9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88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68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82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7EB3A-A6CE-4578-A9FD-0ED5E2B0A994}" type="datetimeFigureOut">
              <a:rPr lang="ru-RU" smtClean="0"/>
              <a:t>24.06.2022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8B8E8D-D205-4780-A705-3AABEF3C66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79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8265" y="383446"/>
            <a:ext cx="766447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Ayollar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reglan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bichimli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ko’ylagini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tikish</a:t>
            </a:r>
            <a:r>
              <a:rPr lang="en-US" sz="4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6723" y="2139950"/>
            <a:ext cx="3885928" cy="402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8546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0082" y="905372"/>
            <a:ext cx="6472467" cy="5094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076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0040" y="695869"/>
            <a:ext cx="7237639" cy="5696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938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9143" y="471486"/>
            <a:ext cx="3926160" cy="5781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085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1980" y="630417"/>
            <a:ext cx="6543448" cy="581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702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7042" y="327795"/>
            <a:ext cx="6608717" cy="5994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3186862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5</Words>
  <Application>Microsoft Office PowerPoint</Application>
  <PresentationFormat>Широкоэкранный</PresentationFormat>
  <Paragraphs>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1</cp:revision>
  <dcterms:created xsi:type="dcterms:W3CDTF">2022-06-24T04:45:21Z</dcterms:created>
  <dcterms:modified xsi:type="dcterms:W3CDTF">2022-06-24T04:49:38Z</dcterms:modified>
</cp:coreProperties>
</file>