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36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548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27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67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4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69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3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0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1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4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9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8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8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7EB3A-A6CE-4578-A9FD-0ED5E2B0A994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8B8E8D-D205-4780-A705-3AABEF3C6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9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8265" y="383446"/>
            <a:ext cx="766447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Ayollar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reglan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bichimli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ko’ylagini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tikish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6723" y="2139950"/>
            <a:ext cx="3885928" cy="402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854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082" y="905372"/>
            <a:ext cx="6472467" cy="509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076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040" y="695869"/>
            <a:ext cx="7237639" cy="569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938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9143" y="471486"/>
            <a:ext cx="3926160" cy="578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085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980" y="630417"/>
            <a:ext cx="6543448" cy="581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702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7042" y="327795"/>
            <a:ext cx="6608717" cy="599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18686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5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2022-06-24T04:45:21Z</dcterms:created>
  <dcterms:modified xsi:type="dcterms:W3CDTF">2022-06-24T04:49:38Z</dcterms:modified>
</cp:coreProperties>
</file>