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0E637-47B5-4BEC-9E2F-8C576E8DA379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5BBC-8973-4E45-88C6-F381E2BD00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813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0E637-47B5-4BEC-9E2F-8C576E8DA379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5BBC-8973-4E45-88C6-F381E2BD00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791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0E637-47B5-4BEC-9E2F-8C576E8DA379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5BBC-8973-4E45-88C6-F381E2BD0082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11580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0E637-47B5-4BEC-9E2F-8C576E8DA379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5BBC-8973-4E45-88C6-F381E2BD00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939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0E637-47B5-4BEC-9E2F-8C576E8DA379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5BBC-8973-4E45-88C6-F381E2BD008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0596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0E637-47B5-4BEC-9E2F-8C576E8DA379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5BBC-8973-4E45-88C6-F381E2BD00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1094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0E637-47B5-4BEC-9E2F-8C576E8DA379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5BBC-8973-4E45-88C6-F381E2BD00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7341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0E637-47B5-4BEC-9E2F-8C576E8DA379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5BBC-8973-4E45-88C6-F381E2BD00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945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0E637-47B5-4BEC-9E2F-8C576E8DA379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5BBC-8973-4E45-88C6-F381E2BD00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473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0E637-47B5-4BEC-9E2F-8C576E8DA379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5BBC-8973-4E45-88C6-F381E2BD00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97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0E637-47B5-4BEC-9E2F-8C576E8DA379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5BBC-8973-4E45-88C6-F381E2BD00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74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0E637-47B5-4BEC-9E2F-8C576E8DA379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5BBC-8973-4E45-88C6-F381E2BD00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162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0E637-47B5-4BEC-9E2F-8C576E8DA379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5BBC-8973-4E45-88C6-F381E2BD00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451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0E637-47B5-4BEC-9E2F-8C576E8DA379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5BBC-8973-4E45-88C6-F381E2BD00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640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0E637-47B5-4BEC-9E2F-8C576E8DA379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5BBC-8973-4E45-88C6-F381E2BD00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979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0E637-47B5-4BEC-9E2F-8C576E8DA379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5BBC-8973-4E45-88C6-F381E2BD00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477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0E637-47B5-4BEC-9E2F-8C576E8DA379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5625BBC-8973-4E45-88C6-F381E2BD00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568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6389" y="365761"/>
            <a:ext cx="9022079" cy="1737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25"/>
              </a:spcAft>
            </a:pPr>
            <a:r>
              <a:rPr lang="en-US" sz="4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Oddiy</a:t>
            </a:r>
            <a:r>
              <a:rPr lang="en-US" sz="4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kakaetkali</a:t>
            </a:r>
            <a:r>
              <a:rPr lang="en-US" sz="4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ko’ylakni</a:t>
            </a:r>
            <a:r>
              <a:rPr lang="en-US" sz="4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bichish</a:t>
            </a:r>
            <a:r>
              <a:rPr lang="en-US" sz="4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4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tikish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38994" y="2455817"/>
            <a:ext cx="3640076" cy="4084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45424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647177" y="1219200"/>
            <a:ext cx="1485169" cy="352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82194" y="1463041"/>
            <a:ext cx="1186525" cy="3030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9303" y="1358538"/>
            <a:ext cx="2412274" cy="3753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18568" y="2271553"/>
            <a:ext cx="1751262" cy="192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35313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2738" y="748936"/>
            <a:ext cx="2483605" cy="4198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96937" y="888273"/>
            <a:ext cx="2102758" cy="3727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27521" y="888273"/>
            <a:ext cx="1897660" cy="37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5264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766559" y="1881051"/>
            <a:ext cx="1920367" cy="2246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93327" y="1593669"/>
            <a:ext cx="1602376" cy="260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46811" y="1145176"/>
            <a:ext cx="1776549" cy="3361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4469" y="1079863"/>
            <a:ext cx="1872342" cy="349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85738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153553" y="441346"/>
            <a:ext cx="7433098" cy="538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72201584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</TotalTime>
  <Words>6</Words>
  <Application>Microsoft Office PowerPoint</Application>
  <PresentationFormat>Широкоэкранный</PresentationFormat>
  <Paragraphs>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1</cp:revision>
  <dcterms:created xsi:type="dcterms:W3CDTF">2022-06-24T04:15:49Z</dcterms:created>
  <dcterms:modified xsi:type="dcterms:W3CDTF">2022-06-24T04:24:43Z</dcterms:modified>
</cp:coreProperties>
</file>