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9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78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750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791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9727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49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360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9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6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37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2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35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6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19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2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81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0F5C-4756-491A-8C65-8276DFD54B20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125FFD-9AA4-4627-B274-56E6DF75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6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063" y="557349"/>
            <a:ext cx="8778240" cy="4798422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25"/>
              </a:spcAft>
            </a:pP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Ayollar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milliy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ko‘ylagi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yoqa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koketka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yengni</a:t>
            </a:r>
            <a:r>
              <a:rPr lang="en-US" sz="7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tikish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04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4041" y="1464174"/>
            <a:ext cx="3034439" cy="112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976" y="3209305"/>
            <a:ext cx="3315834" cy="1055715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9920" y="4265021"/>
            <a:ext cx="2978331" cy="177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48036" y="860743"/>
            <a:ext cx="1803873" cy="220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38403" y="3779520"/>
            <a:ext cx="1709003" cy="2403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207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80710" y="827314"/>
            <a:ext cx="3579222" cy="283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6169" y="496389"/>
            <a:ext cx="2753351" cy="326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6169" y="4084320"/>
            <a:ext cx="2291797" cy="258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90011" y="4249784"/>
            <a:ext cx="2534195" cy="242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29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479036" y="499472"/>
            <a:ext cx="2094450" cy="283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878" y="410164"/>
            <a:ext cx="1988395" cy="2925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801189"/>
            <a:ext cx="2116183" cy="245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58036" y="4214950"/>
            <a:ext cx="2421000" cy="239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4251" y="4214950"/>
            <a:ext cx="2342606" cy="248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06322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9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 3</vt:lpstr>
      <vt:lpstr>Грань</vt:lpstr>
      <vt:lpstr>Ayollar milliy ko‘ylagi yoqa, koketka va yengni tikish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Ayollar milliy ko‘ylagi yoqa, koketka va yengni tikish </dc:title>
  <dc:creator>E-MaxUser</dc:creator>
  <cp:lastModifiedBy>E-MaxUser</cp:lastModifiedBy>
  <cp:revision>1</cp:revision>
  <dcterms:created xsi:type="dcterms:W3CDTF">2022-06-24T04:28:24Z</dcterms:created>
  <dcterms:modified xsi:type="dcterms:W3CDTF">2022-06-24T04:34:42Z</dcterms:modified>
</cp:coreProperties>
</file>