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7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3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0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94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3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5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4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8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3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9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9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06F4-976F-4AB8-9C63-3AB8EB1AEF5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FABAD6-D6E5-4995-B36F-4CE5FB1A6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34" y="418011"/>
            <a:ext cx="9004037" cy="500742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Erkaklar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shimini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tikish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ketma-ketligini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tuzish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bo‘laklarini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tayyorlash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1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894" y="669177"/>
            <a:ext cx="3987551" cy="53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00" y="3738942"/>
            <a:ext cx="2326059" cy="211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3" y="870147"/>
            <a:ext cx="2325434" cy="1925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9481" y="967658"/>
            <a:ext cx="1980359" cy="474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967658"/>
            <a:ext cx="3457303" cy="235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2" y="967658"/>
            <a:ext cx="3013166" cy="205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0" y="4225016"/>
            <a:ext cx="3368213" cy="135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96" y="3748766"/>
            <a:ext cx="2344022" cy="1964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180" y="947800"/>
            <a:ext cx="1878675" cy="368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86" y="862149"/>
            <a:ext cx="2151154" cy="203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9" y="618309"/>
            <a:ext cx="1618732" cy="242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3849189"/>
            <a:ext cx="1051315" cy="223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3744686"/>
            <a:ext cx="2926080" cy="227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6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" y="801189"/>
            <a:ext cx="2993966" cy="46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801189"/>
            <a:ext cx="1668236" cy="46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018904"/>
            <a:ext cx="2090057" cy="434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8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0233" y="618309"/>
            <a:ext cx="5534476" cy="58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" y="1010194"/>
            <a:ext cx="1870111" cy="3535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95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409303"/>
            <a:ext cx="2154760" cy="17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1" y="2464527"/>
            <a:ext cx="1759130" cy="169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7" y="531223"/>
            <a:ext cx="1878060" cy="162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56" y="2717075"/>
            <a:ext cx="1612989" cy="13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696686"/>
            <a:ext cx="163909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80" y="2717074"/>
            <a:ext cx="1488920" cy="144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0509" y="5068389"/>
            <a:ext cx="2558143" cy="170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32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809321"/>
            <a:ext cx="1136795" cy="169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4" y="1044271"/>
            <a:ext cx="1454658" cy="146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44" y="1044271"/>
            <a:ext cx="1562100" cy="146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0" y="1010933"/>
            <a:ext cx="1545770" cy="161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5" y="3492786"/>
            <a:ext cx="1543050" cy="227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5537" y="4330986"/>
            <a:ext cx="1270444" cy="118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93" y="3683286"/>
            <a:ext cx="1552575" cy="195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11" y="3883175"/>
            <a:ext cx="1266825" cy="162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93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074" y="1203359"/>
            <a:ext cx="4413489" cy="3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94" y="585526"/>
            <a:ext cx="1995351" cy="206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9" y="896984"/>
            <a:ext cx="1818484" cy="158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3" y="3273459"/>
            <a:ext cx="2229395" cy="180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35" y="3273459"/>
            <a:ext cx="2033567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4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" y="781048"/>
            <a:ext cx="3465394" cy="486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2" y="781048"/>
            <a:ext cx="1504950" cy="134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27" y="644434"/>
            <a:ext cx="1504950" cy="144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96" y="3215094"/>
            <a:ext cx="1395549" cy="214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85" y="2867567"/>
            <a:ext cx="1235384" cy="249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81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4" y="1009650"/>
            <a:ext cx="1751165" cy="27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70" y="1009649"/>
            <a:ext cx="1947126" cy="265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891" y="1145930"/>
            <a:ext cx="1625438" cy="23723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29" y="4762817"/>
            <a:ext cx="1581150" cy="177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4505133"/>
            <a:ext cx="2133080" cy="188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75" y="4576571"/>
            <a:ext cx="1571625" cy="1815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394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9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Erkaklar shimini tikish ketma-ketligini tuzish va mayda bo‘laklarini tayyorlash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Erkaklar shimini tikish ketma-ketligini tuzish va mayda bo‘laklarini tayyorlash </dc:title>
  <dc:creator>E-MaxUser</dc:creator>
  <cp:lastModifiedBy>E-MaxUser</cp:lastModifiedBy>
  <cp:revision>2</cp:revision>
  <dcterms:created xsi:type="dcterms:W3CDTF">2022-06-21T04:55:27Z</dcterms:created>
  <dcterms:modified xsi:type="dcterms:W3CDTF">2022-06-21T05:14:05Z</dcterms:modified>
</cp:coreProperties>
</file>