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28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5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870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95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6751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272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13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3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28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46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66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93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09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75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29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88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884C1-A86A-4588-86BB-E07E4483944E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B1DE0A-A423-434D-8008-1131780EF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27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5809" y="-1"/>
            <a:ext cx="7766936" cy="2386149"/>
          </a:xfrm>
        </p:spPr>
        <p:txBody>
          <a:bodyPr/>
          <a:lstStyle/>
          <a:p>
            <a:pPr algn="ctr"/>
            <a:r>
              <a:rPr lang="en-US" sz="6600" dirty="0" err="1" smtClean="0"/>
              <a:t>Erkaklar</a:t>
            </a:r>
            <a:r>
              <a:rPr lang="en-US" sz="6600" dirty="0" smtClean="0"/>
              <a:t> </a:t>
            </a:r>
            <a:r>
              <a:rPr lang="en-US" sz="6600" dirty="0" err="1" smtClean="0"/>
              <a:t>shimini</a:t>
            </a:r>
            <a:r>
              <a:rPr lang="en-US" sz="6600" dirty="0" smtClean="0"/>
              <a:t> </a:t>
            </a:r>
            <a:r>
              <a:rPr lang="en-US" sz="6600" dirty="0" err="1" smtClean="0"/>
              <a:t>bichish</a:t>
            </a:r>
            <a:r>
              <a:rPr lang="en-US" sz="6600" dirty="0" smtClean="0"/>
              <a:t>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058" y="2483289"/>
            <a:ext cx="7793687" cy="3508207"/>
          </a:xfrm>
        </p:spPr>
        <p:txBody>
          <a:bodyPr>
            <a:normAutofit/>
          </a:bodyPr>
          <a:lstStyle/>
          <a:p>
            <a:pPr algn="ctr"/>
            <a:r>
              <a:rPr lang="sv-SE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Reja:</a:t>
            </a:r>
          </a:p>
          <a:p>
            <a:pPr algn="ctr"/>
            <a:r>
              <a:rPr lang="sv-SE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Erkaklar shimini modellashtirish.</a:t>
            </a:r>
          </a:p>
          <a:p>
            <a:pPr algn="ctr"/>
            <a:r>
              <a:rPr lang="sv-SE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Erkaklar shimini bichish.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9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349" y="287383"/>
            <a:ext cx="8716653" cy="575397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314" y="374469"/>
            <a:ext cx="7498080" cy="5216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407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8830" y="426720"/>
            <a:ext cx="3174163" cy="5866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1040" y="426720"/>
            <a:ext cx="3640183" cy="562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68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739" y="560069"/>
            <a:ext cx="1920244" cy="214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9156" y="2354999"/>
            <a:ext cx="830489" cy="285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21116" y="913901"/>
            <a:ext cx="1237375" cy="114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35402" y="815158"/>
            <a:ext cx="2177969" cy="13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8511" y="3086738"/>
            <a:ext cx="932906" cy="1642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29285" y="3073491"/>
            <a:ext cx="1159789" cy="1897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1303" y="3361509"/>
            <a:ext cx="1253920" cy="160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65990" y="3228251"/>
            <a:ext cx="1327697" cy="1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99867" y="286203"/>
            <a:ext cx="1029418" cy="2068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397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927" y="792480"/>
            <a:ext cx="4747730" cy="436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1898" y="1114697"/>
            <a:ext cx="3579222" cy="404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674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10194" y="696686"/>
            <a:ext cx="2757907" cy="561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4670" y="2722562"/>
            <a:ext cx="96266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26034" y="890450"/>
            <a:ext cx="2116183" cy="5077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950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53143" y="470263"/>
            <a:ext cx="2713113" cy="560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5806" y="470263"/>
            <a:ext cx="2264228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628586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7</Words>
  <Application>Microsoft Office PowerPoint</Application>
  <PresentationFormat>Широкоэкранный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Грань</vt:lpstr>
      <vt:lpstr>Erkaklar shimini bichish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Erkaklar shimini bichish </dc:title>
  <dc:creator>E-MaxUser</dc:creator>
  <cp:lastModifiedBy>E-MaxUser</cp:lastModifiedBy>
  <cp:revision>1</cp:revision>
  <dcterms:created xsi:type="dcterms:W3CDTF">2022-06-21T04:21:46Z</dcterms:created>
  <dcterms:modified xsi:type="dcterms:W3CDTF">2022-06-21T04:30:28Z</dcterms:modified>
</cp:coreProperties>
</file>