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4BB0-49CC-43D8-AB24-A51BE7E36B0A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EA54-F77A-432D-A3C3-320CF95954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041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4BB0-49CC-43D8-AB24-A51BE7E36B0A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EA54-F77A-432D-A3C3-320CF95954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76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4BB0-49CC-43D8-AB24-A51BE7E36B0A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EA54-F77A-432D-A3C3-320CF9595458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1608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4BB0-49CC-43D8-AB24-A51BE7E36B0A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EA54-F77A-432D-A3C3-320CF95954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861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4BB0-49CC-43D8-AB24-A51BE7E36B0A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EA54-F77A-432D-A3C3-320CF959545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3386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4BB0-49CC-43D8-AB24-A51BE7E36B0A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EA54-F77A-432D-A3C3-320CF95954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271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4BB0-49CC-43D8-AB24-A51BE7E36B0A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EA54-F77A-432D-A3C3-320CF95954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5052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4BB0-49CC-43D8-AB24-A51BE7E36B0A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EA54-F77A-432D-A3C3-320CF95954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698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4BB0-49CC-43D8-AB24-A51BE7E36B0A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EA54-F77A-432D-A3C3-320CF95954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185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4BB0-49CC-43D8-AB24-A51BE7E36B0A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EA54-F77A-432D-A3C3-320CF95954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434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4BB0-49CC-43D8-AB24-A51BE7E36B0A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EA54-F77A-432D-A3C3-320CF95954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001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4BB0-49CC-43D8-AB24-A51BE7E36B0A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EA54-F77A-432D-A3C3-320CF95954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289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4BB0-49CC-43D8-AB24-A51BE7E36B0A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EA54-F77A-432D-A3C3-320CF95954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144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4BB0-49CC-43D8-AB24-A51BE7E36B0A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EA54-F77A-432D-A3C3-320CF95954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53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4BB0-49CC-43D8-AB24-A51BE7E36B0A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EA54-F77A-432D-A3C3-320CF95954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532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4BB0-49CC-43D8-AB24-A51BE7E36B0A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EA54-F77A-432D-A3C3-320CF95954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933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94BB0-49CC-43D8-AB24-A51BE7E36B0A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84AEA54-F77A-432D-A3C3-320CF95954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837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76549" y="1506583"/>
            <a:ext cx="7497454" cy="1541417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825"/>
              </a:spcAft>
            </a:pPr>
            <a:r>
              <a:rPr lang="en-US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Erkaklar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shimini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andazalarini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chiqish</a:t>
            </a:r>
            <a:r>
              <a:rPr lang="ru-RU" sz="4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96640" y="2342606"/>
            <a:ext cx="3020967" cy="4354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85685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1245" y="661851"/>
            <a:ext cx="2847703" cy="5852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37231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10240" y="600891"/>
            <a:ext cx="1371703" cy="5441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48297" y="1306286"/>
            <a:ext cx="1989183" cy="3644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2423" y="1994263"/>
            <a:ext cx="2223507" cy="2873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4542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55895" y="731521"/>
            <a:ext cx="1688269" cy="2000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90381" y="905692"/>
            <a:ext cx="1782808" cy="1826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92138" y="2731997"/>
            <a:ext cx="2002972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2141" y="3352800"/>
            <a:ext cx="1339801" cy="1700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63123" y="1018903"/>
            <a:ext cx="2192900" cy="3903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390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984069" y="635726"/>
            <a:ext cx="3614057" cy="5277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8821" y="635726"/>
            <a:ext cx="2060516" cy="523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47705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5</Words>
  <Application>Microsoft Office PowerPoint</Application>
  <PresentationFormat>Широкоэкранный</PresentationFormat>
  <Paragraphs>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Trebuchet MS</vt:lpstr>
      <vt:lpstr>Wingdings 3</vt:lpstr>
      <vt:lpstr>Грань</vt:lpstr>
      <vt:lpstr>Erkaklar shimini andazalarini ishlab chiqish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Erkaklar shimini andazalarini ishlab chiqish </dc:title>
  <dc:creator>E-MaxUser</dc:creator>
  <cp:lastModifiedBy>E-MaxUser</cp:lastModifiedBy>
  <cp:revision>1</cp:revision>
  <dcterms:created xsi:type="dcterms:W3CDTF">2022-06-21T04:35:29Z</dcterms:created>
  <dcterms:modified xsi:type="dcterms:W3CDTF">2022-06-21T04:42:18Z</dcterms:modified>
</cp:coreProperties>
</file>