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04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7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1608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861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386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27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05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9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18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43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8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14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5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53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93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4BB0-49CC-43D8-AB24-A51BE7E36B0A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4AEA54-F77A-432D-A3C3-320CF9595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83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6549" y="1506583"/>
            <a:ext cx="7497454" cy="154141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825"/>
              </a:spcAf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Erkaklar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shimini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andazalarini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6640" y="2342606"/>
            <a:ext cx="3020967" cy="435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5685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1245" y="661851"/>
            <a:ext cx="2847703" cy="585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723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0240" y="600891"/>
            <a:ext cx="1371703" cy="544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8297" y="1306286"/>
            <a:ext cx="1989183" cy="3644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2423" y="1994263"/>
            <a:ext cx="2223507" cy="287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454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5895" y="731521"/>
            <a:ext cx="1688269" cy="200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90381" y="905692"/>
            <a:ext cx="1782808" cy="182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138" y="2731997"/>
            <a:ext cx="2002972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141" y="3352800"/>
            <a:ext cx="1339801" cy="170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3123" y="1018903"/>
            <a:ext cx="2192900" cy="39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9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84069" y="635726"/>
            <a:ext cx="3614057" cy="527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821" y="635726"/>
            <a:ext cx="2060516" cy="52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7705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5</Words>
  <Application>Microsoft Office PowerPoint</Application>
  <PresentationFormat>Широкоэкранный</PresentationFormat>
  <Paragraphs>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Грань</vt:lpstr>
      <vt:lpstr>Erkaklar shimini andazalarini ishlab chiqish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Erkaklar shimini andazalarini ishlab chiqish </dc:title>
  <dc:creator>E-MaxUser</dc:creator>
  <cp:lastModifiedBy>E-MaxUser</cp:lastModifiedBy>
  <cp:revision>1</cp:revision>
  <dcterms:created xsi:type="dcterms:W3CDTF">2022-06-21T04:35:29Z</dcterms:created>
  <dcterms:modified xsi:type="dcterms:W3CDTF">2022-06-21T04:42:18Z</dcterms:modified>
</cp:coreProperties>
</file>