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403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1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8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7F47CF-67C9-420C-80A5-E2069FF0C2DF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6179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115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191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8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5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0C3BFE2-83B7-4B0A-B9D3-AB28331082B3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45126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2EF78E3-FDA3-4D28-AAA2-0B81F349A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8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111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25334" y="2389331"/>
            <a:ext cx="4961466" cy="2131870"/>
          </a:xfrm>
        </p:spPr>
        <p:txBody>
          <a:bodyPr/>
          <a:lstStyle/>
          <a:p>
            <a:r>
              <a:rPr lang="en-US" dirty="0" err="1" smtClean="0"/>
              <a:t>Mavzu</a:t>
            </a:r>
            <a:r>
              <a:rPr lang="en-US" dirty="0" smtClean="0"/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Maxsus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       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ish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  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kiyimlarini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mayda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bo’laklariga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ishlov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berish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764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Reja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kiyimlarining</a:t>
            </a:r>
            <a:r>
              <a:rPr lang="en-US" dirty="0" smtClean="0"/>
              <a:t> </a:t>
            </a:r>
            <a:r>
              <a:rPr lang="en-US" dirty="0" err="1" smtClean="0"/>
              <a:t>mayda</a:t>
            </a:r>
            <a:r>
              <a:rPr lang="en-US" dirty="0" smtClean="0"/>
              <a:t> </a:t>
            </a:r>
            <a:r>
              <a:rPr lang="en-US" dirty="0" err="1" smtClean="0"/>
              <a:t>bo’laklari</a:t>
            </a:r>
            <a:endParaRPr lang="en-US" dirty="0" smtClean="0"/>
          </a:p>
          <a:p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kiyimlarining</a:t>
            </a:r>
            <a:r>
              <a:rPr lang="en-US" dirty="0" smtClean="0"/>
              <a:t> </a:t>
            </a:r>
            <a:r>
              <a:rPr lang="en-US" dirty="0" err="1" smtClean="0"/>
              <a:t>mayda</a:t>
            </a:r>
            <a:r>
              <a:rPr lang="en-US" dirty="0" smtClean="0"/>
              <a:t> </a:t>
            </a:r>
            <a:r>
              <a:rPr lang="en-US" dirty="0" err="1" smtClean="0"/>
              <a:t>bo’laklariga</a:t>
            </a:r>
            <a:r>
              <a:rPr lang="en-US" dirty="0" smtClean="0"/>
              <a:t> </a:t>
            </a:r>
            <a:r>
              <a:rPr lang="en-US" dirty="0" err="1" smtClean="0"/>
              <a:t>ishlov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endParaRPr lang="en-US" dirty="0" smtClean="0"/>
          </a:p>
          <a:p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kiyimlardan</a:t>
            </a:r>
            <a:r>
              <a:rPr lang="en-US" dirty="0" smtClean="0"/>
              <a:t> </a:t>
            </a:r>
            <a:r>
              <a:rPr lang="en-US" dirty="0" err="1" smtClean="0"/>
              <a:t>namunalar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10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991" y="0"/>
            <a:ext cx="5346209" cy="59249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31" y="0"/>
            <a:ext cx="4632960" cy="57912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97022" y="5924922"/>
            <a:ext cx="87639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/>
              <a:t>Maxsus</a:t>
            </a:r>
            <a:r>
              <a:rPr lang="en-US" sz="4000" b="1" i="1" dirty="0"/>
              <a:t> </a:t>
            </a:r>
            <a:r>
              <a:rPr lang="en-US" sz="4000" b="1" i="1" dirty="0" err="1"/>
              <a:t>ish</a:t>
            </a:r>
            <a:r>
              <a:rPr lang="en-US" sz="4000" b="1" i="1" dirty="0"/>
              <a:t> </a:t>
            </a:r>
            <a:r>
              <a:rPr lang="en-US" sz="4000" b="1" i="1" dirty="0" err="1"/>
              <a:t>kiyimlardan</a:t>
            </a:r>
            <a:r>
              <a:rPr lang="en-US" sz="4000" b="1" i="1" dirty="0"/>
              <a:t> </a:t>
            </a:r>
            <a:r>
              <a:rPr lang="en-US" sz="4000" b="1" i="1" dirty="0" err="1"/>
              <a:t>namunalar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90741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Erkaklar</a:t>
            </a:r>
            <a:r>
              <a:rPr lang="en-US" b="1" dirty="0"/>
              <a:t> </a:t>
            </a:r>
            <a:r>
              <a:rPr lang="en-US" b="1" dirty="0" err="1"/>
              <a:t>pidjagining</a:t>
            </a:r>
            <a:r>
              <a:rPr lang="en-US" b="1" dirty="0"/>
              <a:t> </a:t>
            </a:r>
            <a:r>
              <a:rPr lang="en-US" b="1" dirty="0" err="1"/>
              <a:t>mayda</a:t>
            </a:r>
            <a:r>
              <a:rPr lang="en-US" b="1" dirty="0"/>
              <a:t> </a:t>
            </a:r>
            <a:r>
              <a:rPr lang="en-US" b="1" dirty="0" err="1" smtClean="0"/>
              <a:t>bo`laklari,chizmasi</a:t>
            </a:r>
            <a:r>
              <a:rPr lang="en-US" b="1" dirty="0" smtClean="0"/>
              <a:t>:</a:t>
            </a:r>
            <a:endParaRPr lang="ru-RU" dirty="0"/>
          </a:p>
        </p:txBody>
      </p:sp>
      <p:pic>
        <p:nvPicPr>
          <p:cNvPr id="4" name="Объект 3" descr="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3008" y="2347912"/>
            <a:ext cx="39624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0268" y="2347911"/>
            <a:ext cx="357706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299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0667" y="468809"/>
            <a:ext cx="10549466" cy="572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Cho’ntak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qopqoq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avra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astar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qotirmadan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Cho’ntak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qopqoni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ko’rinishi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chiroyli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tur\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unlashtirishi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yelimli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yelimsiz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qotirma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ye</a:t>
            </a:r>
            <a:r>
              <a:rPr lang="en-US" sz="2400" baseline="-250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– 371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pressda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yopishtiriladi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Qopqoq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avra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astarni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o’ngini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ichkariga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qaratib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aylana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joylarda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salqa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astar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a\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darma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tikiladi</a:t>
            </a:r>
            <a:r>
              <a:rPr lang="en-US" sz="2400" dirty="0">
                <a:latin typeface="BalticaUzbe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0,3 </a:t>
            </a:r>
            <a:r>
              <a:rPr lang="en-US" sz="2400" dirty="0" err="1"/>
              <a:t>sm</a:t>
            </a:r>
            <a:r>
              <a:rPr lang="en-US" sz="2400" dirty="0"/>
              <a:t> </a:t>
            </a:r>
            <a:r>
              <a:rPr lang="en-US" sz="2400" dirty="0" err="1"/>
              <a:t>kenglikda</a:t>
            </a:r>
            <a:r>
              <a:rPr lang="en-US" sz="2400" dirty="0"/>
              <a:t> </a:t>
            </a:r>
            <a:r>
              <a:rPr lang="en-US" sz="2400" dirty="0" err="1"/>
              <a:t>chok</a:t>
            </a:r>
            <a:r>
              <a:rPr lang="en-US" sz="2400" dirty="0"/>
              <a:t> </a:t>
            </a:r>
            <a:r>
              <a:rPr lang="en-US" sz="2400" dirty="0" err="1"/>
              <a:t>qoldirib</a:t>
            </a:r>
            <a:r>
              <a:rPr lang="en-US" sz="2400" dirty="0"/>
              <a:t> </a:t>
            </a:r>
            <a:r>
              <a:rPr lang="en-US" sz="2400" dirty="0" err="1"/>
              <a:t>burchaklari</a:t>
            </a:r>
            <a:r>
              <a:rPr lang="en-US" sz="2400" dirty="0"/>
              <a:t> </a:t>
            </a:r>
            <a:r>
              <a:rPr lang="en-US" sz="2400" dirty="0" err="1"/>
              <a:t>qirqib</a:t>
            </a:r>
            <a:r>
              <a:rPr lang="en-US" sz="2400" dirty="0"/>
              <a:t> </a:t>
            </a:r>
            <a:r>
              <a:rPr lang="en-US" sz="2400" dirty="0" err="1"/>
              <a:t>tashlanadi</a:t>
            </a:r>
            <a:r>
              <a:rPr lang="en-US" sz="2400" dirty="0"/>
              <a:t>. </a:t>
            </a:r>
            <a:r>
              <a:rPr lang="en-US" sz="2400" dirty="0" err="1"/>
              <a:t>Cho’ntak</a:t>
            </a:r>
            <a:r>
              <a:rPr lang="en-US" sz="2400" dirty="0"/>
              <a:t> </a:t>
            </a:r>
            <a:r>
              <a:rPr lang="en-US" sz="2400" dirty="0" err="1"/>
              <a:t>qopqoq</a:t>
            </a:r>
            <a:r>
              <a:rPr lang="en-US" sz="2400" dirty="0"/>
              <a:t> </a:t>
            </a:r>
            <a:r>
              <a:rPr lang="en-US" sz="2400" dirty="0" err="1"/>
              <a:t>o’ngiga</a:t>
            </a:r>
            <a:r>
              <a:rPr lang="en-US" sz="2400" dirty="0"/>
              <a:t> a\</a:t>
            </a:r>
            <a:r>
              <a:rPr lang="en-US" sz="2400" dirty="0" err="1"/>
              <a:t>darilib</a:t>
            </a:r>
            <a:r>
              <a:rPr lang="en-US" sz="2400" dirty="0"/>
              <a:t>, </a:t>
            </a:r>
            <a:r>
              <a:rPr lang="en-US" sz="2400" dirty="0" err="1"/>
              <a:t>cho’ntak</a:t>
            </a:r>
            <a:r>
              <a:rPr lang="en-US" sz="2400" dirty="0"/>
              <a:t> </a:t>
            </a:r>
            <a:r>
              <a:rPr lang="en-US" sz="2400" dirty="0" err="1"/>
              <a:t>qopqoq</a:t>
            </a:r>
            <a:r>
              <a:rPr lang="en-US" sz="2400" dirty="0"/>
              <a:t> </a:t>
            </a:r>
            <a:r>
              <a:rPr lang="en-US" sz="2400" dirty="0" err="1"/>
              <a:t>avrasidan</a:t>
            </a:r>
            <a:r>
              <a:rPr lang="en-US" sz="2400" dirty="0"/>
              <a:t> 0,2 </a:t>
            </a:r>
            <a:r>
              <a:rPr lang="en-US" sz="2400" dirty="0" err="1"/>
              <a:t>sm</a:t>
            </a:r>
            <a:r>
              <a:rPr lang="en-US" sz="2400" dirty="0"/>
              <a:t> </a:t>
            </a:r>
            <a:r>
              <a:rPr lang="en-US" sz="2400" dirty="0" err="1"/>
              <a:t>kenglikda</a:t>
            </a:r>
            <a:r>
              <a:rPr lang="en-US" sz="2400" dirty="0"/>
              <a:t> </a:t>
            </a:r>
            <a:r>
              <a:rPr lang="en-US" sz="2400" dirty="0" err="1"/>
              <a:t>ziy</a:t>
            </a:r>
            <a:r>
              <a:rPr lang="en-US" sz="2400" dirty="0"/>
              <a:t> </a:t>
            </a:r>
            <a:r>
              <a:rPr lang="en-US" sz="2400" dirty="0" err="1"/>
              <a:t>hosil</a:t>
            </a:r>
            <a:r>
              <a:rPr lang="en-US" sz="2400" dirty="0"/>
              <a:t> </a:t>
            </a:r>
            <a:r>
              <a:rPr lang="en-US" sz="2400" dirty="0" err="1"/>
              <a:t>qilib</a:t>
            </a:r>
            <a:r>
              <a:rPr lang="en-US" sz="2400" dirty="0"/>
              <a:t> </a:t>
            </a:r>
            <a:r>
              <a:rPr lang="en-US" sz="2400" dirty="0" err="1"/>
              <a:t>qiya</a:t>
            </a:r>
            <a:r>
              <a:rPr lang="en-US" sz="2400" dirty="0"/>
              <a:t> </a:t>
            </a:r>
            <a:r>
              <a:rPr lang="en-US" sz="2400" dirty="0" err="1"/>
              <a:t>sirma</a:t>
            </a:r>
            <a:r>
              <a:rPr lang="en-US" sz="2400" dirty="0"/>
              <a:t> </a:t>
            </a:r>
            <a:r>
              <a:rPr lang="en-US" sz="2400" dirty="0" err="1"/>
              <a:t>qaviq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ko’klab</a:t>
            </a:r>
            <a:r>
              <a:rPr lang="en-US" sz="2400" dirty="0"/>
              <a:t> </a:t>
            </a:r>
            <a:r>
              <a:rPr lang="en-US" sz="2400" dirty="0" err="1"/>
              <a:t>chiqiladi</a:t>
            </a:r>
            <a:r>
              <a:rPr lang="en-US" sz="2400" dirty="0"/>
              <a:t>. </a:t>
            </a:r>
            <a:r>
              <a:rPr lang="en-US" sz="2400" dirty="0" err="1"/>
              <a:t>Dazmalmato</a:t>
            </a:r>
            <a:r>
              <a:rPr lang="en-US" sz="2400" dirty="0"/>
              <a:t> </a:t>
            </a:r>
            <a:r>
              <a:rPr lang="en-US" sz="2400" dirty="0" err="1"/>
              <a:t>yordamida</a:t>
            </a:r>
            <a:r>
              <a:rPr lang="en-US" sz="2400" dirty="0"/>
              <a:t> </a:t>
            </a:r>
            <a:r>
              <a:rPr lang="en-US" sz="2400" dirty="0" err="1"/>
              <a:t>dazmollanadi</a:t>
            </a:r>
            <a:r>
              <a:rPr lang="en-US" sz="2400" dirty="0"/>
              <a:t>. </a:t>
            </a:r>
            <a:endParaRPr lang="ru-RU" sz="2400" dirty="0"/>
          </a:p>
          <a:p>
            <a:r>
              <a:rPr lang="en-US" sz="2400" dirty="0" err="1"/>
              <a:t>Listochkaga</a:t>
            </a:r>
            <a:r>
              <a:rPr lang="en-US" sz="2400" dirty="0"/>
              <a:t> </a:t>
            </a:r>
            <a:r>
              <a:rPr lang="en-US" sz="2400" dirty="0" err="1"/>
              <a:t>ishlov</a:t>
            </a:r>
            <a:r>
              <a:rPr lang="en-US" sz="2400" dirty="0"/>
              <a:t> </a:t>
            </a:r>
            <a:r>
              <a:rPr lang="en-US" sz="2400" dirty="0" err="1"/>
              <a:t>berishda</a:t>
            </a:r>
            <a:r>
              <a:rPr lang="en-US" sz="2400" dirty="0"/>
              <a:t> </a:t>
            </a:r>
            <a:r>
              <a:rPr lang="en-US" sz="2400" dirty="0" err="1"/>
              <a:t>avval</a:t>
            </a:r>
            <a:r>
              <a:rPr lang="en-US" sz="2400" dirty="0"/>
              <a:t> </a:t>
            </a:r>
            <a:r>
              <a:rPr lang="en-US" sz="2400" dirty="0" err="1"/>
              <a:t>listochkaga</a:t>
            </a:r>
            <a:r>
              <a:rPr lang="en-US" sz="2400" dirty="0"/>
              <a:t> </a:t>
            </a:r>
            <a:r>
              <a:rPr lang="en-US" sz="2400" dirty="0" err="1"/>
              <a:t>qotirma</a:t>
            </a:r>
            <a:r>
              <a:rPr lang="en-US" sz="2400" dirty="0"/>
              <a:t> </a:t>
            </a:r>
            <a:r>
              <a:rPr lang="en-US" sz="2400" dirty="0" err="1"/>
              <a:t>yopishtiriladi</a:t>
            </a:r>
            <a:r>
              <a:rPr lang="en-US" sz="2400" dirty="0"/>
              <a:t>. </a:t>
            </a:r>
            <a:r>
              <a:rPr lang="en-US" sz="2400" dirty="0" err="1"/>
              <a:t>Ostki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ustki</a:t>
            </a:r>
            <a:r>
              <a:rPr lang="en-US" sz="2400" dirty="0"/>
              <a:t> </a:t>
            </a:r>
            <a:r>
              <a:rPr lang="en-US" sz="2400" dirty="0" err="1"/>
              <a:t>listochkalarning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qirqimlari</a:t>
            </a:r>
            <a:r>
              <a:rPr lang="en-US" sz="2400" dirty="0"/>
              <a:t> a\</a:t>
            </a:r>
            <a:r>
              <a:rPr lang="en-US" sz="2400" dirty="0" err="1"/>
              <a:t>darma</a:t>
            </a:r>
            <a:r>
              <a:rPr lang="en-US" sz="2400" dirty="0"/>
              <a:t> </a:t>
            </a:r>
            <a:r>
              <a:rPr lang="en-US" sz="2400" dirty="0" err="1"/>
              <a:t>chok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biriktirib</a:t>
            </a:r>
            <a:r>
              <a:rPr lang="en-US" sz="2400" dirty="0"/>
              <a:t> </a:t>
            </a:r>
            <a:r>
              <a:rPr lang="en-US" sz="2400" dirty="0" err="1"/>
              <a:t>tikiladi</a:t>
            </a:r>
            <a:r>
              <a:rPr lang="en-US" sz="2400" dirty="0"/>
              <a:t>. </a:t>
            </a:r>
            <a:r>
              <a:rPr lang="en-US" sz="2400" dirty="0" err="1"/>
              <a:t>Listochka</a:t>
            </a:r>
            <a:r>
              <a:rPr lang="en-US" sz="2400" dirty="0"/>
              <a:t> </a:t>
            </a:r>
            <a:r>
              <a:rPr lang="en-US" sz="2400" dirty="0" err="1"/>
              <a:t>o’ngiga</a:t>
            </a:r>
            <a:r>
              <a:rPr lang="en-US" sz="2400" dirty="0"/>
              <a:t> a\</a:t>
            </a:r>
            <a:r>
              <a:rPr lang="en-US" sz="2400" dirty="0" err="1"/>
              <a:t>darilib</a:t>
            </a:r>
            <a:r>
              <a:rPr lang="en-US" sz="2400" dirty="0"/>
              <a:t>, yon </a:t>
            </a:r>
            <a:r>
              <a:rPr lang="en-US" sz="2400" dirty="0" err="1"/>
              <a:t>qirqimlarini</a:t>
            </a:r>
            <a:r>
              <a:rPr lang="en-US" sz="2400" dirty="0"/>
              <a:t> </a:t>
            </a:r>
            <a:r>
              <a:rPr lang="en-US" sz="2400" dirty="0" err="1"/>
              <a:t>chok</a:t>
            </a:r>
            <a:r>
              <a:rPr lang="en-US" sz="2400" dirty="0"/>
              <a:t> </a:t>
            </a:r>
            <a:r>
              <a:rPr lang="en-US" sz="2400" dirty="0" err="1"/>
              <a:t>haqqi</a:t>
            </a:r>
            <a:r>
              <a:rPr lang="en-US" sz="2400" dirty="0"/>
              <a:t> </a:t>
            </a:r>
            <a:r>
              <a:rPr lang="en-US" sz="2400" dirty="0" err="1"/>
              <a:t>kengligida</a:t>
            </a:r>
            <a:r>
              <a:rPr lang="en-US" sz="2400" dirty="0"/>
              <a:t> </a:t>
            </a:r>
            <a:r>
              <a:rPr lang="en-US" sz="2400" dirty="0" err="1"/>
              <a:t>ichiga</a:t>
            </a:r>
            <a:r>
              <a:rPr lang="en-US" sz="2400" dirty="0"/>
              <a:t> </a:t>
            </a:r>
            <a:r>
              <a:rPr lang="en-US" sz="2400" dirty="0" err="1"/>
              <a:t>bukib</a:t>
            </a:r>
            <a:r>
              <a:rPr lang="en-US" sz="2400" dirty="0"/>
              <a:t> </a:t>
            </a:r>
            <a:r>
              <a:rPr lang="en-US" sz="2400" dirty="0" err="1"/>
              <a:t>dazmollanadi</a:t>
            </a:r>
            <a:r>
              <a:rPr lang="en-US" sz="2400" dirty="0"/>
              <a:t>. </a:t>
            </a:r>
            <a:endParaRPr lang="ru-RU" sz="2400" dirty="0"/>
          </a:p>
          <a:p>
            <a:r>
              <a:rPr lang="en-US" sz="2400" dirty="0" err="1"/>
              <a:t>Ramkalarga</a:t>
            </a:r>
            <a:r>
              <a:rPr lang="en-US" sz="2400" dirty="0"/>
              <a:t> </a:t>
            </a:r>
            <a:r>
              <a:rPr lang="en-US" sz="2400" dirty="0" err="1"/>
              <a:t>ishlov</a:t>
            </a:r>
            <a:r>
              <a:rPr lang="en-US" sz="2400" dirty="0"/>
              <a:t> </a:t>
            </a:r>
            <a:r>
              <a:rPr lang="en-US" sz="2400" dirty="0" err="1"/>
              <a:t>berishda</a:t>
            </a:r>
            <a:r>
              <a:rPr lang="en-US" sz="2400" dirty="0"/>
              <a:t>, </a:t>
            </a:r>
            <a:r>
              <a:rPr lang="en-US" sz="2400" dirty="0" err="1"/>
              <a:t>ustki</a:t>
            </a:r>
            <a:r>
              <a:rPr lang="en-US" sz="2400" dirty="0"/>
              <a:t> </a:t>
            </a:r>
            <a:r>
              <a:rPr lang="en-US" sz="2400" dirty="0" err="1"/>
              <a:t>ramkani</a:t>
            </a:r>
            <a:r>
              <a:rPr lang="en-US" sz="2400" dirty="0"/>
              <a:t> </a:t>
            </a:r>
            <a:r>
              <a:rPr lang="en-US" sz="2400" dirty="0" err="1"/>
              <a:t>teng</a:t>
            </a:r>
            <a:r>
              <a:rPr lang="en-US" sz="2400" dirty="0"/>
              <a:t> </a:t>
            </a:r>
            <a:r>
              <a:rPr lang="en-US" sz="2400" dirty="0" err="1"/>
              <a:t>ikkiga</a:t>
            </a:r>
            <a:r>
              <a:rPr lang="en-US" sz="2400" dirty="0"/>
              <a:t> </a:t>
            </a:r>
            <a:r>
              <a:rPr lang="en-US" sz="2400" dirty="0" err="1"/>
              <a:t>bukib</a:t>
            </a:r>
            <a:r>
              <a:rPr lang="en-US" sz="2400" dirty="0"/>
              <a:t> </a:t>
            </a:r>
            <a:r>
              <a:rPr lang="en-US" sz="2400" dirty="0" err="1"/>
              <a:t>dazmollanadi</a:t>
            </a:r>
            <a:r>
              <a:rPr lang="en-US" sz="2400" dirty="0"/>
              <a:t>. </a:t>
            </a:r>
            <a:r>
              <a:rPr lang="en-US" sz="2400" dirty="0" err="1"/>
              <a:t>Ostki</a:t>
            </a:r>
            <a:r>
              <a:rPr lang="en-US" sz="2400" dirty="0"/>
              <a:t> </a:t>
            </a:r>
            <a:r>
              <a:rPr lang="en-US" sz="2400" dirty="0" err="1"/>
              <a:t>ramka</a:t>
            </a:r>
            <a:r>
              <a:rPr lang="en-US" sz="2400" dirty="0"/>
              <a:t> </a:t>
            </a:r>
            <a:r>
              <a:rPr lang="en-US" sz="2400" dirty="0" err="1"/>
              <a:t>esa</a:t>
            </a:r>
            <a:r>
              <a:rPr lang="en-US" sz="2400" dirty="0"/>
              <a:t> 1</a:t>
            </a:r>
            <a:r>
              <a:rPr lang="ru-RU" sz="2400" dirty="0">
                <a:sym typeface="Symbol" panose="05050102010706020507" pitchFamily="18" charset="2"/>
              </a:rPr>
              <a:t></a:t>
            </a:r>
            <a:r>
              <a:rPr lang="en-US" sz="2400" dirty="0"/>
              <a:t>3 </a:t>
            </a:r>
            <a:r>
              <a:rPr lang="en-US" sz="2400" dirty="0" err="1"/>
              <a:t>kenglikda</a:t>
            </a:r>
            <a:r>
              <a:rPr lang="en-US" sz="2400" dirty="0"/>
              <a:t> </a:t>
            </a:r>
            <a:r>
              <a:rPr lang="en-US" sz="2400" dirty="0" err="1"/>
              <a:t>bukib</a:t>
            </a:r>
            <a:r>
              <a:rPr lang="en-US" sz="2400" dirty="0"/>
              <a:t> </a:t>
            </a:r>
            <a:r>
              <a:rPr lang="en-US" sz="2400" dirty="0" err="1"/>
              <a:t>dazmollanadi</a:t>
            </a:r>
            <a:r>
              <a:rPr lang="en-US" sz="2400" dirty="0"/>
              <a:t>.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16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251" y="304800"/>
            <a:ext cx="6158418" cy="4593013"/>
          </a:xfrm>
        </p:spPr>
        <p:txBody>
          <a:bodyPr/>
          <a:lstStyle/>
          <a:p>
            <a:r>
              <a:rPr lang="en-US" dirty="0" err="1" smtClean="0"/>
              <a:t>Ostki</a:t>
            </a:r>
            <a:r>
              <a:rPr lang="en-US" dirty="0" smtClean="0"/>
              <a:t> </a:t>
            </a:r>
            <a:r>
              <a:rPr lang="en-US" dirty="0" err="1" smtClean="0"/>
              <a:t>yoqaga</a:t>
            </a:r>
            <a:r>
              <a:rPr lang="en-US" dirty="0" smtClean="0"/>
              <a:t> </a:t>
            </a:r>
            <a:r>
              <a:rPr lang="en-US" dirty="0" err="1" smtClean="0"/>
              <a:t>ishlov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bo’lakdan</a:t>
            </a:r>
            <a:r>
              <a:rPr lang="en-US" dirty="0" smtClean="0"/>
              <a:t> </a:t>
            </a:r>
            <a:r>
              <a:rPr lang="en-US" dirty="0" err="1" smtClean="0"/>
              <a:t>iboratostki</a:t>
            </a:r>
            <a:r>
              <a:rPr lang="en-US" dirty="0" smtClean="0"/>
              <a:t> </a:t>
            </a:r>
            <a:r>
              <a:rPr lang="en-US" dirty="0" err="1" smtClean="0"/>
              <a:t>yoqani</a:t>
            </a:r>
            <a:r>
              <a:rPr lang="en-US" dirty="0" smtClean="0"/>
              <a:t> </a:t>
            </a:r>
            <a:r>
              <a:rPr lang="en-US" dirty="0" err="1" smtClean="0"/>
              <a:t>dazmollash</a:t>
            </a:r>
            <a:endParaRPr lang="en-US" dirty="0" smtClean="0"/>
          </a:p>
          <a:p>
            <a:r>
              <a:rPr lang="en-US" dirty="0" err="1" smtClean="0"/>
              <a:t>Ostki</a:t>
            </a:r>
            <a:r>
              <a:rPr lang="en-US" dirty="0" smtClean="0"/>
              <a:t> </a:t>
            </a:r>
            <a:r>
              <a:rPr lang="en-US" dirty="0" err="1" smtClean="0"/>
              <a:t>yoqaga</a:t>
            </a:r>
            <a:r>
              <a:rPr lang="en-US" dirty="0" smtClean="0"/>
              <a:t> </a:t>
            </a:r>
            <a:r>
              <a:rPr lang="en-US" dirty="0" err="1" smtClean="0"/>
              <a:t>qotirma</a:t>
            </a:r>
            <a:r>
              <a:rPr lang="en-US" dirty="0" smtClean="0"/>
              <a:t> </a:t>
            </a:r>
            <a:r>
              <a:rPr lang="en-US" dirty="0" err="1" smtClean="0"/>
              <a:t>yopishtirish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5" name="Рисунок 4" descr="4"/>
          <p:cNvPicPr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250" y="3682365"/>
            <a:ext cx="2740149" cy="143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4"/>
          <p:cNvPicPr/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62399" y="3682365"/>
            <a:ext cx="2910269" cy="143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082480"/>
              </p:ext>
            </p:extLst>
          </p:nvPr>
        </p:nvGraphicFramePr>
        <p:xfrm>
          <a:off x="7806267" y="1236133"/>
          <a:ext cx="4013199" cy="4487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3199"/>
              </a:tblGrid>
              <a:tr h="19341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</a:rPr>
                        <a:t>Ostki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yoqa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bo’laklarini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ustma-ust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qo’yib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qirqimlarini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tekislab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olib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so’ng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o’rta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qirqimi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biriktirma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chok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bilan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tikiladi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</a:rPr>
                        <a:t>Biriktirilgan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chok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yorib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dazmollanadi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341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</a:rPr>
                        <a:t>Ostki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yoqa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noto’qima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gazlamadan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bo’lganligi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uchun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unga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noto’qima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yelimli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qotirmadan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yopishtiriladi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32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Nazorat</a:t>
            </a:r>
            <a:r>
              <a:rPr lang="en-US" dirty="0" smtClean="0"/>
              <a:t> </a:t>
            </a:r>
            <a:r>
              <a:rPr lang="en-US" dirty="0" err="1" smtClean="0"/>
              <a:t>savollari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kiyimlarini</a:t>
            </a:r>
            <a:r>
              <a:rPr lang="en-US" dirty="0" smtClean="0"/>
              <a:t> </a:t>
            </a:r>
            <a:r>
              <a:rPr lang="en-US" dirty="0" err="1" smtClean="0"/>
              <a:t>mayda</a:t>
            </a:r>
            <a:r>
              <a:rPr lang="en-US" dirty="0" smtClean="0"/>
              <a:t> </a:t>
            </a:r>
            <a:r>
              <a:rPr lang="en-US" dirty="0" err="1" smtClean="0"/>
              <a:t>bo’laklari</a:t>
            </a:r>
            <a:r>
              <a:rPr lang="en-US" dirty="0" smtClean="0"/>
              <a:t> </a:t>
            </a:r>
            <a:r>
              <a:rPr lang="en-US" dirty="0" err="1" smtClean="0"/>
              <a:t>qaysilar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kiyimlarini</a:t>
            </a:r>
            <a:r>
              <a:rPr lang="en-US" dirty="0" smtClean="0"/>
              <a:t> </a:t>
            </a:r>
            <a:r>
              <a:rPr lang="en-US" dirty="0" err="1" smtClean="0"/>
              <a:t>mayda</a:t>
            </a:r>
            <a:r>
              <a:rPr lang="en-US" dirty="0" smtClean="0"/>
              <a:t> </a:t>
            </a:r>
            <a:r>
              <a:rPr lang="en-US" dirty="0" err="1" smtClean="0"/>
              <a:t>bo’laklariga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 smtClean="0"/>
              <a:t>ishlov</a:t>
            </a:r>
            <a:r>
              <a:rPr lang="en-US" dirty="0" smtClean="0"/>
              <a:t> </a:t>
            </a:r>
            <a:r>
              <a:rPr lang="en-US" dirty="0" err="1" smtClean="0"/>
              <a:t>beriladi</a:t>
            </a:r>
            <a:r>
              <a:rPr lang="en-US" smtClean="0"/>
              <a:t>?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5356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2</TotalTime>
  <Words>241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BalticaUzbek</vt:lpstr>
      <vt:lpstr>Calibri</vt:lpstr>
      <vt:lpstr>Corbel</vt:lpstr>
      <vt:lpstr>Gill Sans MT</vt:lpstr>
      <vt:lpstr>Impact</vt:lpstr>
      <vt:lpstr>Symbol</vt:lpstr>
      <vt:lpstr>Times New Roman</vt:lpstr>
      <vt:lpstr>Badge</vt:lpstr>
      <vt:lpstr>Презентация PowerPoint</vt:lpstr>
      <vt:lpstr>Reja:</vt:lpstr>
      <vt:lpstr>Презентация PowerPoint</vt:lpstr>
      <vt:lpstr>Erkaklar pidjagining mayda bo`laklari,chizmasi:</vt:lpstr>
      <vt:lpstr>Презентация PowerPoint</vt:lpstr>
      <vt:lpstr>Презентация PowerPoint</vt:lpstr>
      <vt:lpstr>Nazorat savollari: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2022-01-27T08:49:01Z</dcterms:created>
  <dcterms:modified xsi:type="dcterms:W3CDTF">2022-02-02T10:59:40Z</dcterms:modified>
</cp:coreProperties>
</file>