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921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11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8755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531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8130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022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826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03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78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6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88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18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40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28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41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60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A163D-7D71-4F85-82DC-FC39B7B5379E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5D868C8-C2EA-40CC-9A5F-B89514871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74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7768" y="1463660"/>
            <a:ext cx="10545452" cy="34163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7200" dirty="0" err="1" smtClean="0">
                <a:solidFill>
                  <a:schemeClr val="accent5"/>
                </a:solidFill>
              </a:rPr>
              <a:t>Ayollar</a:t>
            </a:r>
            <a:r>
              <a:rPr lang="en-US" sz="7200" dirty="0" smtClean="0">
                <a:solidFill>
                  <a:schemeClr val="accent5"/>
                </a:solidFill>
              </a:rPr>
              <a:t> </a:t>
            </a:r>
            <a:r>
              <a:rPr lang="en-US" sz="7200" dirty="0" err="1" smtClean="0">
                <a:solidFill>
                  <a:schemeClr val="accent5"/>
                </a:solidFill>
              </a:rPr>
              <a:t>klassik</a:t>
            </a:r>
            <a:r>
              <a:rPr lang="en-US" sz="7200" dirty="0" smtClean="0">
                <a:solidFill>
                  <a:schemeClr val="accent5"/>
                </a:solidFill>
              </a:rPr>
              <a:t> </a:t>
            </a:r>
            <a:r>
              <a:rPr lang="en-US" sz="7200" dirty="0" err="1" smtClean="0">
                <a:solidFill>
                  <a:schemeClr val="accent5"/>
                </a:solidFill>
              </a:rPr>
              <a:t>shimining</a:t>
            </a:r>
            <a:r>
              <a:rPr lang="en-US" sz="7200" dirty="0" smtClean="0">
                <a:solidFill>
                  <a:schemeClr val="accent5"/>
                </a:solidFill>
              </a:rPr>
              <a:t> </a:t>
            </a:r>
          </a:p>
          <a:p>
            <a:pPr algn="ctr"/>
            <a:r>
              <a:rPr lang="en-US" sz="7200" dirty="0" smtClean="0">
                <a:solidFill>
                  <a:schemeClr val="accent5"/>
                </a:solidFill>
              </a:rPr>
              <a:t>yon </a:t>
            </a:r>
            <a:r>
              <a:rPr lang="en-US" sz="7200" dirty="0" err="1" smtClean="0">
                <a:solidFill>
                  <a:schemeClr val="accent5"/>
                </a:solidFill>
              </a:rPr>
              <a:t>odim</a:t>
            </a:r>
            <a:r>
              <a:rPr lang="en-US" sz="7200" dirty="0" smtClean="0">
                <a:solidFill>
                  <a:schemeClr val="accent5"/>
                </a:solidFill>
              </a:rPr>
              <a:t> </a:t>
            </a:r>
            <a:r>
              <a:rPr lang="en-US" sz="7200" dirty="0" err="1" smtClean="0">
                <a:solidFill>
                  <a:schemeClr val="accent5"/>
                </a:solidFill>
              </a:rPr>
              <a:t>qirqimlarini</a:t>
            </a:r>
            <a:endParaRPr lang="en-US" sz="7200" dirty="0" smtClean="0">
              <a:solidFill>
                <a:schemeClr val="accent5"/>
              </a:solidFill>
            </a:endParaRPr>
          </a:p>
          <a:p>
            <a:pPr algn="ctr"/>
            <a:r>
              <a:rPr lang="en-US" sz="7200" dirty="0" smtClean="0">
                <a:solidFill>
                  <a:schemeClr val="accent5"/>
                </a:solidFill>
              </a:rPr>
              <a:t> </a:t>
            </a:r>
            <a:r>
              <a:rPr lang="en-US" sz="7200" dirty="0" err="1" smtClean="0">
                <a:solidFill>
                  <a:schemeClr val="accent5"/>
                </a:solidFill>
              </a:rPr>
              <a:t>cho’ntaklarini</a:t>
            </a:r>
            <a:r>
              <a:rPr lang="en-US" sz="7200" dirty="0" smtClean="0">
                <a:solidFill>
                  <a:schemeClr val="accent5"/>
                </a:solidFill>
              </a:rPr>
              <a:t> </a:t>
            </a:r>
            <a:r>
              <a:rPr lang="en-US" sz="7200" dirty="0" err="1" smtClean="0">
                <a:solidFill>
                  <a:schemeClr val="accent5"/>
                </a:solidFill>
              </a:rPr>
              <a:t>tikish</a:t>
            </a:r>
            <a:r>
              <a:rPr lang="en-US" sz="7200" dirty="0" smtClean="0">
                <a:solidFill>
                  <a:schemeClr val="accent5"/>
                </a:solidFill>
              </a:rPr>
              <a:t> </a:t>
            </a:r>
            <a:endParaRPr lang="ru-RU" sz="7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39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6674" y="0"/>
            <a:ext cx="11758863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>
                <a:solidFill>
                  <a:srgbClr val="FF0000"/>
                </a:solidFill>
              </a:rPr>
              <a:t>Shimning</a:t>
            </a:r>
            <a:r>
              <a:rPr lang="en-US" dirty="0" smtClean="0">
                <a:solidFill>
                  <a:srgbClr val="FF0000"/>
                </a:solidFill>
              </a:rPr>
              <a:t> yon </a:t>
            </a:r>
            <a:r>
              <a:rPr lang="en-US" dirty="0" err="1" smtClean="0">
                <a:solidFill>
                  <a:srgbClr val="FF0000"/>
                </a:solidFill>
              </a:rPr>
              <a:t>qirqimlarini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biriktirayotgan</a:t>
            </a:r>
            <a:r>
              <a:rPr lang="en-US" dirty="0" smtClean="0">
                <a:solidFill>
                  <a:srgbClr val="FF0000"/>
                </a:solidFill>
              </a:rPr>
              <a:t> ort </a:t>
            </a:r>
            <a:r>
              <a:rPr lang="en-US" dirty="0" err="1" smtClean="0">
                <a:solidFill>
                  <a:srgbClr val="FF0000"/>
                </a:solidFill>
              </a:rPr>
              <a:t>va</a:t>
            </a:r>
            <a:r>
              <a:rPr lang="en-US" dirty="0" smtClean="0">
                <a:solidFill>
                  <a:srgbClr val="FF0000"/>
                </a:solidFill>
              </a:rPr>
              <a:t> old </a:t>
            </a:r>
            <a:r>
              <a:rPr lang="en-US" dirty="0" err="1" smtClean="0">
                <a:solidFill>
                  <a:srgbClr val="FF0000"/>
                </a:solidFill>
              </a:rPr>
              <a:t>bo’laklarning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o’ngi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tomonini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ichkariga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qaratib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qo’yiladi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qirqimlari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nazorat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belgilari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to’g’ri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keltiriladi</a:t>
            </a:r>
            <a:r>
              <a:rPr lang="en-US" dirty="0" smtClean="0">
                <a:solidFill>
                  <a:srgbClr val="FF0000"/>
                </a:solidFill>
              </a:rPr>
              <a:t>. Old </a:t>
            </a:r>
            <a:r>
              <a:rPr lang="en-US" dirty="0" err="1" smtClean="0">
                <a:solidFill>
                  <a:srgbClr val="FF0000"/>
                </a:solidFill>
              </a:rPr>
              <a:t>bo’lak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bo’ylab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maxsus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mashinada</a:t>
            </a:r>
            <a:r>
              <a:rPr lang="en-US" dirty="0" smtClean="0">
                <a:solidFill>
                  <a:srgbClr val="FF0000"/>
                </a:solidFill>
              </a:rPr>
              <a:t> 10 mm </a:t>
            </a:r>
            <a:r>
              <a:rPr lang="en-US" dirty="0" err="1" smtClean="0">
                <a:solidFill>
                  <a:srgbClr val="FF0000"/>
                </a:solidFill>
              </a:rPr>
              <a:t>kenglikda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chok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solib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biriktirib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tikiladi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chok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yorib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dazmollanadi</a:t>
            </a:r>
            <a:r>
              <a:rPr lang="en-US" dirty="0" smtClean="0">
                <a:solidFill>
                  <a:srgbClr val="FF0000"/>
                </a:solidFill>
              </a:rPr>
              <a:t>. Yon </a:t>
            </a:r>
            <a:r>
              <a:rPr lang="en-US" dirty="0" err="1" smtClean="0">
                <a:solidFill>
                  <a:srgbClr val="FF0000"/>
                </a:solidFill>
              </a:rPr>
              <a:t>choklari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bostirib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tikilgan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shimda</a:t>
            </a:r>
            <a:r>
              <a:rPr lang="en-US" dirty="0" smtClean="0">
                <a:solidFill>
                  <a:srgbClr val="FF0000"/>
                </a:solidFill>
              </a:rPr>
              <a:t> ort </a:t>
            </a:r>
            <a:r>
              <a:rPr lang="en-US" dirty="0" err="1" smtClean="0">
                <a:solidFill>
                  <a:srgbClr val="FF0000"/>
                </a:solidFill>
              </a:rPr>
              <a:t>bo’lak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qirqimlari</a:t>
            </a:r>
            <a:r>
              <a:rPr lang="en-US" dirty="0" smtClean="0">
                <a:solidFill>
                  <a:srgbClr val="FF0000"/>
                </a:solidFill>
              </a:rPr>
              <a:t> old </a:t>
            </a:r>
            <a:r>
              <a:rPr lang="en-US" dirty="0" err="1" smtClean="0">
                <a:solidFill>
                  <a:srgbClr val="FF0000"/>
                </a:solidFill>
              </a:rPr>
              <a:t>bo’lak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qirqimlaridan</a:t>
            </a:r>
            <a:r>
              <a:rPr lang="en-US" dirty="0" smtClean="0">
                <a:solidFill>
                  <a:srgbClr val="FF0000"/>
                </a:solidFill>
              </a:rPr>
              <a:t> 2 mm </a:t>
            </a:r>
            <a:r>
              <a:rPr lang="en-US" dirty="0" err="1" smtClean="0">
                <a:solidFill>
                  <a:srgbClr val="FF0000"/>
                </a:solidFill>
              </a:rPr>
              <a:t>orttirib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qo’yiladi</a:t>
            </a:r>
            <a:r>
              <a:rPr lang="en-US" dirty="0" smtClean="0">
                <a:solidFill>
                  <a:srgbClr val="FF0000"/>
                </a:solidFill>
              </a:rPr>
              <a:t>. Old </a:t>
            </a:r>
            <a:r>
              <a:rPr lang="en-US" dirty="0" err="1" smtClean="0">
                <a:solidFill>
                  <a:srgbClr val="FF0000"/>
                </a:solidFill>
              </a:rPr>
              <a:t>bo’lak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o’ng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tomonidan</a:t>
            </a:r>
            <a:r>
              <a:rPr lang="en-US" dirty="0" smtClean="0">
                <a:solidFill>
                  <a:srgbClr val="FF0000"/>
                </a:solidFill>
              </a:rPr>
              <a:t> 7-8 mm </a:t>
            </a:r>
            <a:r>
              <a:rPr lang="en-US" dirty="0" err="1" smtClean="0">
                <a:solidFill>
                  <a:srgbClr val="FF0000"/>
                </a:solidFill>
              </a:rPr>
              <a:t>kenglikda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chok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bilan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bostirib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tikiladi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Odim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choklarga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ishlov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berish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Shim </a:t>
            </a:r>
            <a:r>
              <a:rPr lang="en-US" dirty="0" err="1" smtClean="0">
                <a:solidFill>
                  <a:srgbClr val="FF0000"/>
                </a:solidFill>
              </a:rPr>
              <a:t>balansining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buzilishiga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yo’l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qo’ymaslik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uchun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odim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qirqimlarini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biriktirib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tikishda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nazorat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belgilari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aniqlab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olinadi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Buning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uchun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shimning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qaysi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bo’lagini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stol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ustiga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o’ngi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tomonini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yuqoriga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qaratib</a:t>
            </a:r>
            <a:r>
              <a:rPr lang="en-US" dirty="0" smtClean="0">
                <a:solidFill>
                  <a:srgbClr val="FF0000"/>
                </a:solidFill>
              </a:rPr>
              <a:t>, shim </a:t>
            </a:r>
            <a:r>
              <a:rPr lang="en-US" dirty="0" err="1" smtClean="0">
                <a:solidFill>
                  <a:srgbClr val="FF0000"/>
                </a:solidFill>
              </a:rPr>
              <a:t>uzunligini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stol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uzunasiga</a:t>
            </a:r>
            <a:r>
              <a:rPr lang="en-US" dirty="0" smtClean="0">
                <a:solidFill>
                  <a:srgbClr val="FF0000"/>
                </a:solidFill>
              </a:rPr>
              <a:t> old </a:t>
            </a:r>
            <a:r>
              <a:rPr lang="en-US" dirty="0" err="1" smtClean="0">
                <a:solidFill>
                  <a:srgbClr val="FF0000"/>
                </a:solidFill>
              </a:rPr>
              <a:t>va</a:t>
            </a:r>
            <a:r>
              <a:rPr lang="en-US" dirty="0" smtClean="0">
                <a:solidFill>
                  <a:srgbClr val="FF0000"/>
                </a:solidFill>
              </a:rPr>
              <a:t> ort  </a:t>
            </a:r>
            <a:r>
              <a:rPr lang="en-US" dirty="0" err="1" smtClean="0">
                <a:solidFill>
                  <a:srgbClr val="FF0000"/>
                </a:solidFill>
              </a:rPr>
              <a:t>bo’laklar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odim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qirqimlarini</a:t>
            </a:r>
            <a:r>
              <a:rPr lang="en-US" dirty="0" smtClean="0">
                <a:solidFill>
                  <a:srgbClr val="FF0000"/>
                </a:solidFill>
              </a:rPr>
              <a:t> yon </a:t>
            </a:r>
            <a:r>
              <a:rPr lang="en-US" dirty="0" err="1" smtClean="0">
                <a:solidFill>
                  <a:srgbClr val="FF0000"/>
                </a:solidFill>
              </a:rPr>
              <a:t>chok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ustiga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keltirib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qo’yiladi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Qirqimlar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qiyshayib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qolmaydigan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qilib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qo’yiladi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Keyin</a:t>
            </a:r>
            <a:r>
              <a:rPr lang="en-US" dirty="0" smtClean="0">
                <a:solidFill>
                  <a:srgbClr val="FF0000"/>
                </a:solidFill>
              </a:rPr>
              <a:t> ort </a:t>
            </a:r>
            <a:r>
              <a:rPr lang="en-US" dirty="0" err="1" smtClean="0">
                <a:solidFill>
                  <a:srgbClr val="FF0000"/>
                </a:solidFill>
              </a:rPr>
              <a:t>va</a:t>
            </a:r>
            <a:r>
              <a:rPr lang="en-US" dirty="0" smtClean="0">
                <a:solidFill>
                  <a:srgbClr val="FF0000"/>
                </a:solidFill>
              </a:rPr>
              <a:t> old </a:t>
            </a:r>
            <a:r>
              <a:rPr lang="en-US" dirty="0" err="1" smtClean="0">
                <a:solidFill>
                  <a:srgbClr val="FF0000"/>
                </a:solidFill>
              </a:rPr>
              <a:t>bo’laklar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o’ngi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tomonini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ichkariga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qaratib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nazorat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belgilari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bilan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qirqimlarini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bir-biriga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to’g’rilab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qo’yiladi</a:t>
            </a:r>
            <a:r>
              <a:rPr lang="en-US" dirty="0" smtClean="0">
                <a:solidFill>
                  <a:srgbClr val="FF0000"/>
                </a:solidFill>
              </a:rPr>
              <a:t>. Old </a:t>
            </a:r>
            <a:r>
              <a:rPr lang="en-US" dirty="0" err="1" smtClean="0">
                <a:solidFill>
                  <a:srgbClr val="FF0000"/>
                </a:solidFill>
              </a:rPr>
              <a:t>bo’lak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bo’ylab</a:t>
            </a:r>
            <a:r>
              <a:rPr lang="en-US" dirty="0" smtClean="0">
                <a:solidFill>
                  <a:srgbClr val="FF0000"/>
                </a:solidFill>
              </a:rPr>
              <a:t>, 10 mm </a:t>
            </a:r>
            <a:r>
              <a:rPr lang="en-US" dirty="0" err="1" smtClean="0">
                <a:solidFill>
                  <a:srgbClr val="FF0000"/>
                </a:solidFill>
              </a:rPr>
              <a:t>kenglikda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chok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bilan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biriktirib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tikiladi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O’quv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jarayonida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qirqimlarni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ko’klab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olsa</a:t>
            </a:r>
            <a:r>
              <a:rPr lang="en-US" dirty="0" smtClean="0">
                <a:solidFill>
                  <a:srgbClr val="FF0000"/>
                </a:solidFill>
              </a:rPr>
              <a:t> ham </a:t>
            </a:r>
            <a:r>
              <a:rPr lang="en-US" dirty="0" err="1" smtClean="0">
                <a:solidFill>
                  <a:srgbClr val="FF0000"/>
                </a:solidFill>
              </a:rPr>
              <a:t>bo’ladi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Yakka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tartibda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buyurtma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tarzida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tikilganda</a:t>
            </a:r>
            <a:r>
              <a:rPr lang="en-US" dirty="0" smtClean="0">
                <a:solidFill>
                  <a:srgbClr val="FF0000"/>
                </a:solidFill>
              </a:rPr>
              <a:t>, shim </a:t>
            </a:r>
            <a:r>
              <a:rPr lang="en-US" dirty="0" err="1" smtClean="0">
                <a:solidFill>
                  <a:srgbClr val="FF0000"/>
                </a:solidFill>
              </a:rPr>
              <a:t>bo’laklari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dazmollash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stoliga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ustki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qirqimni</a:t>
            </a:r>
            <a:r>
              <a:rPr lang="en-US" dirty="0" smtClean="0">
                <a:solidFill>
                  <a:srgbClr val="FF0000"/>
                </a:solidFill>
              </a:rPr>
              <a:t> chap </a:t>
            </a:r>
            <a:r>
              <a:rPr lang="en-US" dirty="0" err="1" smtClean="0">
                <a:solidFill>
                  <a:srgbClr val="FF0000"/>
                </a:solidFill>
              </a:rPr>
              <a:t>tomonga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odim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qirqimlarini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yuqoriga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qaratib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bunda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odim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choklari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tizza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darajasigacha</a:t>
            </a:r>
            <a:r>
              <a:rPr lang="en-US" dirty="0" smtClean="0">
                <a:solidFill>
                  <a:srgbClr val="FF0000"/>
                </a:solidFill>
              </a:rPr>
              <a:t>, yon </a:t>
            </a:r>
            <a:r>
              <a:rPr lang="en-US" dirty="0" err="1" smtClean="0">
                <a:solidFill>
                  <a:srgbClr val="FF0000"/>
                </a:solidFill>
              </a:rPr>
              <a:t>choklarga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to’g’ri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kelgan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bo’lishi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kerak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</a:rPr>
              <a:t>qo’yiladi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va</a:t>
            </a:r>
            <a:r>
              <a:rPr lang="en-US" dirty="0" smtClean="0">
                <a:solidFill>
                  <a:srgbClr val="FF0000"/>
                </a:solidFill>
              </a:rPr>
              <a:t> shim </a:t>
            </a:r>
            <a:r>
              <a:rPr lang="en-US" dirty="0" err="1" smtClean="0">
                <a:solidFill>
                  <a:srgbClr val="FF0000"/>
                </a:solidFill>
              </a:rPr>
              <a:t>bo’laklariga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qo’shimcha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namlab-isitib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ishlov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beriladi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Zarurat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bo’lsa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o’rta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qirqimning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botiq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qismi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cho’zib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dazmollanadi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ortiqcha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gazlama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dumbalar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qabarig’iga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moslab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kirishtirib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dazmollanadi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shunday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qilib</a:t>
            </a:r>
            <a:r>
              <a:rPr lang="en-US" dirty="0" smtClean="0">
                <a:solidFill>
                  <a:srgbClr val="FF0000"/>
                </a:solidFill>
              </a:rPr>
              <a:t> shim </a:t>
            </a:r>
            <a:r>
              <a:rPr lang="en-US" dirty="0" err="1" smtClean="0">
                <a:solidFill>
                  <a:srgbClr val="FF0000"/>
                </a:solidFill>
              </a:rPr>
              <a:t>bo’laklarining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shakli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oyoqlar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tuzilishiga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muvofiq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bo’lishiga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erishiladi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547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а-рас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3957637" cy="697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1-расм 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158" y="144379"/>
            <a:ext cx="2393031" cy="4475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1-расм 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747" y="1223963"/>
            <a:ext cx="2775285" cy="515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0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463" y="1586664"/>
            <a:ext cx="4395537" cy="386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572000" y="1203158"/>
            <a:ext cx="737936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Shim old </a:t>
            </a:r>
            <a:r>
              <a:rPr lang="en-US" sz="3200" dirty="0" err="1" smtClean="0"/>
              <a:t>va</a:t>
            </a:r>
            <a:r>
              <a:rPr lang="en-US" sz="3200" dirty="0" smtClean="0"/>
              <a:t> ort </a:t>
            </a:r>
            <a:r>
              <a:rPr lang="en-US" sz="3200" dirty="0" err="1" smtClean="0"/>
              <a:t>bo’laklarning</a:t>
            </a:r>
            <a:r>
              <a:rPr lang="en-US" sz="3200" dirty="0" smtClean="0"/>
              <a:t> </a:t>
            </a:r>
            <a:r>
              <a:rPr lang="en-US" sz="3200" dirty="0" err="1" smtClean="0"/>
              <a:t>o’ngini</a:t>
            </a:r>
            <a:r>
              <a:rPr lang="en-US" sz="3200" dirty="0" smtClean="0"/>
              <a:t> </a:t>
            </a:r>
            <a:r>
              <a:rPr lang="en-US" sz="3200" dirty="0" err="1" smtClean="0"/>
              <a:t>ichkariga</a:t>
            </a:r>
            <a:r>
              <a:rPr lang="en-US" sz="3200" dirty="0" smtClean="0"/>
              <a:t> </a:t>
            </a:r>
            <a:r>
              <a:rPr lang="en-US" sz="3200" dirty="0" err="1" smtClean="0"/>
              <a:t>qaratib</a:t>
            </a:r>
            <a:r>
              <a:rPr lang="en-US" sz="3200" dirty="0" smtClean="0"/>
              <a:t> yon </a:t>
            </a:r>
            <a:r>
              <a:rPr lang="en-US" sz="3200" dirty="0" err="1" smtClean="0"/>
              <a:t>qirqimlarini</a:t>
            </a:r>
            <a:r>
              <a:rPr lang="en-US" sz="3200" dirty="0" smtClean="0"/>
              <a:t> </a:t>
            </a:r>
            <a:r>
              <a:rPr lang="en-US" sz="3200" dirty="0" err="1" smtClean="0"/>
              <a:t>to’g’rilab</a:t>
            </a:r>
            <a:r>
              <a:rPr lang="en-US" sz="3200" dirty="0" smtClean="0"/>
              <a:t>, </a:t>
            </a:r>
            <a:r>
              <a:rPr lang="en-US" sz="3200" dirty="0" err="1" smtClean="0"/>
              <a:t>kertimlarini</a:t>
            </a:r>
            <a:r>
              <a:rPr lang="en-US" sz="3200" dirty="0" smtClean="0"/>
              <a:t> </a:t>
            </a:r>
            <a:r>
              <a:rPr lang="en-US" sz="3200" dirty="0" err="1" smtClean="0"/>
              <a:t>bir-biriga</a:t>
            </a:r>
            <a:r>
              <a:rPr lang="en-US" sz="3200" dirty="0" smtClean="0"/>
              <a:t> </a:t>
            </a:r>
            <a:r>
              <a:rPr lang="en-US" sz="3200" dirty="0" err="1" smtClean="0"/>
              <a:t>to’g’ri</a:t>
            </a:r>
            <a:r>
              <a:rPr lang="en-US" sz="3200" dirty="0" smtClean="0"/>
              <a:t> </a:t>
            </a:r>
            <a:r>
              <a:rPr lang="en-US" sz="3200" dirty="0" err="1" smtClean="0"/>
              <a:t>keltirib</a:t>
            </a:r>
            <a:r>
              <a:rPr lang="en-US" sz="3200" dirty="0" smtClean="0"/>
              <a:t>, </a:t>
            </a:r>
            <a:r>
              <a:rPr lang="en-US" sz="3200" dirty="0" err="1" smtClean="0"/>
              <a:t>soliqi</a:t>
            </a:r>
            <a:r>
              <a:rPr lang="en-US" sz="3200" dirty="0" smtClean="0"/>
              <a:t> </a:t>
            </a:r>
            <a:r>
              <a:rPr lang="en-US" sz="3200" dirty="0" err="1" smtClean="0"/>
              <a:t>hosil</a:t>
            </a:r>
            <a:r>
              <a:rPr lang="en-US" sz="3200" dirty="0" smtClean="0"/>
              <a:t> </a:t>
            </a:r>
            <a:r>
              <a:rPr lang="en-US" sz="3200" dirty="0" err="1" smtClean="0"/>
              <a:t>qilmay</a:t>
            </a:r>
            <a:r>
              <a:rPr lang="en-US" sz="3200" dirty="0" smtClean="0"/>
              <a:t> shim old </a:t>
            </a:r>
            <a:r>
              <a:rPr lang="en-US" sz="3200" dirty="0" err="1" smtClean="0"/>
              <a:t>bo’lagi</a:t>
            </a:r>
            <a:r>
              <a:rPr lang="en-US" sz="3200" dirty="0" smtClean="0"/>
              <a:t> </a:t>
            </a:r>
            <a:r>
              <a:rPr lang="en-US" sz="3200" dirty="0" err="1" smtClean="0"/>
              <a:t>tomonidan</a:t>
            </a:r>
            <a:r>
              <a:rPr lang="en-US" sz="3200" dirty="0" smtClean="0"/>
              <a:t> </a:t>
            </a:r>
            <a:r>
              <a:rPr lang="en-US" sz="3200" dirty="0" err="1" smtClean="0"/>
              <a:t>yirikligi</a:t>
            </a:r>
            <a:r>
              <a:rPr lang="en-US" sz="3200" dirty="0" smtClean="0"/>
              <a:t> 1,0 </a:t>
            </a:r>
            <a:r>
              <a:rPr lang="en-US" sz="3200" dirty="0" err="1" smtClean="0"/>
              <a:t>sm</a:t>
            </a:r>
            <a:r>
              <a:rPr lang="en-US" sz="3200" dirty="0" smtClean="0"/>
              <a:t> </a:t>
            </a:r>
            <a:r>
              <a:rPr lang="en-US" sz="3200" dirty="0" err="1" smtClean="0"/>
              <a:t>to’g’ri</a:t>
            </a:r>
            <a:r>
              <a:rPr lang="en-US" sz="3200" dirty="0" smtClean="0"/>
              <a:t> </a:t>
            </a:r>
            <a:r>
              <a:rPr lang="en-US" sz="3200" dirty="0" err="1" smtClean="0"/>
              <a:t>sirma</a:t>
            </a:r>
            <a:r>
              <a:rPr lang="en-US" sz="3200" dirty="0" smtClean="0"/>
              <a:t> </a:t>
            </a:r>
            <a:r>
              <a:rPr lang="en-US" sz="3200" dirty="0" err="1" smtClean="0"/>
              <a:t>qaviq</a:t>
            </a:r>
            <a:r>
              <a:rPr lang="en-US" sz="3200" dirty="0" smtClean="0"/>
              <a:t> </a:t>
            </a:r>
            <a:r>
              <a:rPr lang="en-US" sz="3200" dirty="0" err="1" smtClean="0"/>
              <a:t>bilan</a:t>
            </a:r>
            <a:r>
              <a:rPr lang="en-US" sz="3200" dirty="0" smtClean="0"/>
              <a:t> </a:t>
            </a:r>
            <a:r>
              <a:rPr lang="en-US" sz="3200" dirty="0" err="1" smtClean="0"/>
              <a:t>biriktirib</a:t>
            </a:r>
            <a:r>
              <a:rPr lang="en-US" sz="3200" dirty="0" smtClean="0"/>
              <a:t> </a:t>
            </a:r>
            <a:r>
              <a:rPr lang="en-US" sz="3200" dirty="0" err="1" smtClean="0"/>
              <a:t>ko’klanadi</a:t>
            </a:r>
            <a:r>
              <a:rPr lang="en-US" sz="3200" dirty="0" smtClean="0"/>
              <a:t>. 50-40 </a:t>
            </a:r>
            <a:r>
              <a:rPr lang="en-US" sz="3200" dirty="0" err="1" smtClean="0"/>
              <a:t>raqamli</a:t>
            </a:r>
            <a:r>
              <a:rPr lang="en-US" sz="3200" dirty="0" smtClean="0"/>
              <a:t> </a:t>
            </a:r>
            <a:r>
              <a:rPr lang="en-US" sz="3200" dirty="0" err="1" smtClean="0"/>
              <a:t>oddiy</a:t>
            </a:r>
            <a:r>
              <a:rPr lang="en-US" sz="3200" dirty="0" smtClean="0"/>
              <a:t> </a:t>
            </a:r>
            <a:r>
              <a:rPr lang="en-US" sz="3200" dirty="0" err="1" smtClean="0"/>
              <a:t>ip</a:t>
            </a:r>
            <a:r>
              <a:rPr lang="en-US" sz="3200" dirty="0" smtClean="0"/>
              <a:t> </a:t>
            </a:r>
            <a:r>
              <a:rPr lang="en-US" sz="3200" dirty="0" err="1" smtClean="0"/>
              <a:t>ishlatiladi</a:t>
            </a:r>
            <a:r>
              <a:rPr lang="en-US" sz="3200" dirty="0" smtClean="0"/>
              <a:t>. </a:t>
            </a:r>
            <a:r>
              <a:rPr lang="en-US" sz="3200" dirty="0" err="1" smtClean="0"/>
              <a:t>Chok</a:t>
            </a:r>
            <a:r>
              <a:rPr lang="en-US" sz="3200" dirty="0" smtClean="0"/>
              <a:t> </a:t>
            </a:r>
            <a:r>
              <a:rPr lang="en-US" sz="3200" dirty="0" err="1" smtClean="0"/>
              <a:t>kengligi</a:t>
            </a:r>
            <a:r>
              <a:rPr lang="en-US" sz="3200" dirty="0" smtClean="0"/>
              <a:t> 0,9 sm.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6684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2597"/>
            <a:ext cx="4010526" cy="205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967461"/>
              </p:ext>
            </p:extLst>
          </p:nvPr>
        </p:nvGraphicFramePr>
        <p:xfrm>
          <a:off x="4010526" y="322597"/>
          <a:ext cx="8181474" cy="2768664"/>
        </p:xfrm>
        <a:graphic>
          <a:graphicData uri="http://schemas.openxmlformats.org/drawingml/2006/table">
            <a:tbl>
              <a:tblPr/>
              <a:tblGrid>
                <a:gridCol w="8181474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Yon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qirqimlar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ko’klangan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tomondan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biriktirib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tikiladi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baxyaqator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biriktirib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ko’klangan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qaviqqatordan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0,1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oraliqda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yuritiladi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1,0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3-4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baxyaqator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40-raqamli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oddiy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ishlatiladi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Рисунок 5" descr="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256" y="3818021"/>
            <a:ext cx="3148013" cy="2534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010526" y="4437329"/>
            <a:ext cx="78766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Yon </a:t>
            </a:r>
            <a:r>
              <a:rPr lang="en-US" sz="4000" dirty="0" err="1" smtClean="0"/>
              <a:t>choklari</a:t>
            </a:r>
            <a:r>
              <a:rPr lang="en-US" sz="4000" dirty="0" smtClean="0"/>
              <a:t> </a:t>
            </a:r>
            <a:r>
              <a:rPr lang="en-US" sz="4000" dirty="0" err="1" smtClean="0"/>
              <a:t>yopishib</a:t>
            </a:r>
            <a:r>
              <a:rPr lang="en-US" sz="4000" dirty="0" smtClean="0"/>
              <a:t> </a:t>
            </a:r>
            <a:r>
              <a:rPr lang="en-US" sz="4000" dirty="0" err="1" smtClean="0"/>
              <a:t>turadigan</a:t>
            </a:r>
            <a:r>
              <a:rPr lang="en-US" sz="4000" dirty="0" smtClean="0"/>
              <a:t> </a:t>
            </a:r>
            <a:r>
              <a:rPr lang="en-US" sz="4000" dirty="0" err="1" smtClean="0"/>
              <a:t>bo’lguncha</a:t>
            </a:r>
            <a:r>
              <a:rPr lang="en-US" sz="4000" dirty="0" smtClean="0"/>
              <a:t> </a:t>
            </a:r>
            <a:r>
              <a:rPr lang="en-US" sz="4000" dirty="0" err="1" smtClean="0"/>
              <a:t>yorib</a:t>
            </a:r>
            <a:r>
              <a:rPr lang="en-US" sz="4000" dirty="0" smtClean="0"/>
              <a:t> </a:t>
            </a:r>
            <a:r>
              <a:rPr lang="en-US" sz="4000" dirty="0" err="1" smtClean="0"/>
              <a:t>dazmollanadi</a:t>
            </a:r>
            <a:r>
              <a:rPr lang="en-US" sz="4000" dirty="0" smtClean="0"/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97911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E-MaxUser\Desktop\kelin liboslari\55555\Без названия (1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569" y="417095"/>
            <a:ext cx="5486399" cy="58393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6325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E-MaxUser\Desktop\kelin liboslari\55555\3af5bb45becbfaa558f7d75e25c2958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790" y="0"/>
            <a:ext cx="7488204" cy="64489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0152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207446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323</Words>
  <Application>Microsoft Office PowerPoint</Application>
  <PresentationFormat>Широкоэкранный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2022-01-22T10:03:29Z</dcterms:created>
  <dcterms:modified xsi:type="dcterms:W3CDTF">2022-01-22T10:12:24Z</dcterms:modified>
</cp:coreProperties>
</file>