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8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2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5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3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25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8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03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1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2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71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04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8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9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13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5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2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962" y="1706190"/>
            <a:ext cx="2772032" cy="1463040"/>
          </a:xfrm>
        </p:spPr>
        <p:txBody>
          <a:bodyPr/>
          <a:lstStyle/>
          <a:p>
            <a:r>
              <a:rPr lang="en-US" dirty="0" err="1" smtClean="0"/>
              <a:t>Mavzu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600" y="2323071"/>
            <a:ext cx="8480854" cy="155695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C000"/>
                </a:solidFill>
              </a:rPr>
              <a:t>Maxsus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ish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kiyimlarini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andozasini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</a:rPr>
              <a:t>tayyorlash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8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05" y="2454441"/>
            <a:ext cx="5552695" cy="42673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0" y="2735252"/>
            <a:ext cx="2964581" cy="3705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5" y="304801"/>
            <a:ext cx="2498693" cy="6416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99873" y="1046566"/>
            <a:ext cx="9464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/>
              <a:t>Maxsus</a:t>
            </a:r>
            <a:r>
              <a:rPr lang="en-US" sz="4000" b="1" i="1" dirty="0"/>
              <a:t> </a:t>
            </a:r>
            <a:r>
              <a:rPr lang="en-US" sz="4000" b="1" i="1" dirty="0" err="1"/>
              <a:t>ish</a:t>
            </a:r>
            <a:r>
              <a:rPr lang="en-US" sz="4000" b="1" i="1" dirty="0"/>
              <a:t> </a:t>
            </a:r>
            <a:r>
              <a:rPr lang="en-US" sz="4000" b="1" i="1" dirty="0" err="1"/>
              <a:t>kiyimlaridan</a:t>
            </a:r>
            <a:r>
              <a:rPr lang="en-US" sz="4000" b="1" i="1" dirty="0"/>
              <a:t> </a:t>
            </a:r>
            <a:r>
              <a:rPr lang="en-US" sz="4000" b="1" i="1" dirty="0" err="1"/>
              <a:t>namunalar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251085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494271"/>
            <a:ext cx="8761413" cy="1589902"/>
          </a:xfrm>
        </p:spPr>
        <p:txBody>
          <a:bodyPr/>
          <a:lstStyle/>
          <a:p>
            <a:pPr algn="ctr"/>
            <a:r>
              <a:rPr lang="en-US" sz="6000" dirty="0" err="1" smtClean="0"/>
              <a:t>Reja</a:t>
            </a:r>
            <a:r>
              <a:rPr lang="en-US" sz="6000" dirty="0" smtClean="0"/>
              <a:t>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Maxsus</a:t>
            </a:r>
            <a:r>
              <a:rPr lang="en-US" dirty="0" smtClean="0"/>
              <a:t> 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en-US" dirty="0" err="1" smtClean="0"/>
              <a:t>kiyimlarini</a:t>
            </a:r>
            <a:r>
              <a:rPr lang="en-US" dirty="0" smtClean="0"/>
              <a:t> </a:t>
            </a:r>
            <a:r>
              <a:rPr lang="en-US" dirty="0" err="1" smtClean="0"/>
              <a:t>o’ziga</a:t>
            </a:r>
            <a:r>
              <a:rPr lang="en-US" dirty="0" smtClean="0"/>
              <a:t> </a:t>
            </a:r>
            <a:r>
              <a:rPr lang="en-US" dirty="0" err="1" smtClean="0"/>
              <a:t>xos</a:t>
            </a:r>
            <a:r>
              <a:rPr lang="en-US" dirty="0" smtClean="0"/>
              <a:t> </a:t>
            </a:r>
            <a:r>
              <a:rPr lang="en-US" dirty="0" err="1" smtClean="0"/>
              <a:t>uslubda</a:t>
            </a:r>
            <a:r>
              <a:rPr lang="en-US" dirty="0" smtClean="0"/>
              <a:t> </a:t>
            </a:r>
            <a:r>
              <a:rPr lang="en-US" dirty="0" err="1" smtClean="0"/>
              <a:t>modellash</a:t>
            </a:r>
            <a:endParaRPr lang="en-US" dirty="0" smtClean="0"/>
          </a:p>
          <a:p>
            <a:r>
              <a:rPr lang="en-US" dirty="0" err="1" smtClean="0"/>
              <a:t>Modellashtirilgan</a:t>
            </a:r>
            <a:r>
              <a:rPr lang="en-US" dirty="0" smtClean="0"/>
              <a:t> </a:t>
            </a:r>
            <a:r>
              <a:rPr lang="en-US" dirty="0" err="1" smtClean="0"/>
              <a:t>maxsus</a:t>
            </a:r>
            <a:r>
              <a:rPr lang="en-US" dirty="0" smtClean="0"/>
              <a:t> 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en-US" dirty="0" err="1" smtClean="0"/>
              <a:t>kiyimlarini</a:t>
            </a:r>
            <a:r>
              <a:rPr lang="en-US" dirty="0" smtClean="0"/>
              <a:t> </a:t>
            </a:r>
            <a:r>
              <a:rPr lang="en-US" dirty="0" err="1" smtClean="0"/>
              <a:t>andozalar</a:t>
            </a:r>
            <a:r>
              <a:rPr lang="en-US" dirty="0" smtClean="0"/>
              <a:t> </a:t>
            </a:r>
            <a:r>
              <a:rPr lang="en-US" dirty="0" err="1" smtClean="0"/>
              <a:t>asosida</a:t>
            </a:r>
            <a:r>
              <a:rPr lang="en-US" dirty="0" smtClean="0"/>
              <a:t> </a:t>
            </a:r>
            <a:r>
              <a:rPr lang="en-US" dirty="0" err="1" smtClean="0"/>
              <a:t>bijish</a:t>
            </a:r>
            <a:endParaRPr lang="en-US" dirty="0" smtClean="0"/>
          </a:p>
          <a:p>
            <a:r>
              <a:rPr lang="en-US" dirty="0" err="1" smtClean="0"/>
              <a:t>Modellashtirilgan</a:t>
            </a:r>
            <a:r>
              <a:rPr lang="en-US" dirty="0" smtClean="0"/>
              <a:t>, </a:t>
            </a:r>
            <a:r>
              <a:rPr lang="en-US" dirty="0" err="1" smtClean="0"/>
              <a:t>bijilgan</a:t>
            </a:r>
            <a:r>
              <a:rPr lang="en-US" dirty="0" smtClean="0"/>
              <a:t> </a:t>
            </a:r>
            <a:r>
              <a:rPr lang="en-US" dirty="0" err="1" smtClean="0"/>
              <a:t>maxsus</a:t>
            </a:r>
            <a:r>
              <a:rPr lang="en-US" dirty="0" smtClean="0"/>
              <a:t> 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en-US" dirty="0" err="1" smtClean="0"/>
              <a:t>kiyimlarini</a:t>
            </a:r>
            <a:r>
              <a:rPr lang="en-US" dirty="0" smtClean="0"/>
              <a:t> </a:t>
            </a:r>
            <a:r>
              <a:rPr lang="en-US" dirty="0" err="1" smtClean="0"/>
              <a:t>tikish</a:t>
            </a:r>
            <a:endParaRPr lang="en-US" dirty="0" smtClean="0"/>
          </a:p>
          <a:p>
            <a:r>
              <a:rPr lang="en-US" dirty="0" err="1" smtClean="0"/>
              <a:t>Maxsus</a:t>
            </a:r>
            <a:r>
              <a:rPr lang="en-US" dirty="0" smtClean="0"/>
              <a:t> 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en-US" dirty="0" err="1" smtClean="0"/>
              <a:t>kiyimlaridan</a:t>
            </a:r>
            <a:r>
              <a:rPr lang="en-US" dirty="0" smtClean="0"/>
              <a:t> </a:t>
            </a:r>
            <a:r>
              <a:rPr lang="en-US" dirty="0" err="1" smtClean="0"/>
              <a:t>namunalar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15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554" y="2271244"/>
            <a:ext cx="5008779" cy="22838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Tanlangan</a:t>
            </a:r>
            <a:r>
              <a:rPr lang="en-US" dirty="0" smtClean="0"/>
              <a:t> </a:t>
            </a:r>
            <a:r>
              <a:rPr lang="en-US" dirty="0" err="1" smtClean="0"/>
              <a:t>maxsus</a:t>
            </a:r>
            <a:r>
              <a:rPr lang="en-US" dirty="0" smtClean="0"/>
              <a:t> 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en-US" dirty="0" err="1" smtClean="0"/>
              <a:t>kiyimlarini</a:t>
            </a:r>
            <a:r>
              <a:rPr lang="en-US" dirty="0" smtClean="0"/>
              <a:t> model </a:t>
            </a:r>
            <a:r>
              <a:rPr lang="en-US" dirty="0" err="1" smtClean="0"/>
              <a:t>eskizini</a:t>
            </a:r>
            <a:r>
              <a:rPr lang="en-US" dirty="0" smtClean="0"/>
              <a:t> </a:t>
            </a:r>
            <a:r>
              <a:rPr lang="en-US" dirty="0" err="1" smtClean="0"/>
              <a:t>rasmini</a:t>
            </a:r>
            <a:r>
              <a:rPr lang="en-US" dirty="0" smtClean="0"/>
              <a:t> </a:t>
            </a:r>
            <a:r>
              <a:rPr lang="en-US" dirty="0" err="1" smtClean="0"/>
              <a:t>chizish</a:t>
            </a:r>
            <a:r>
              <a:rPr lang="en-US" dirty="0" smtClean="0"/>
              <a:t>, </a:t>
            </a:r>
            <a:r>
              <a:rPr lang="en-US" dirty="0" err="1" smtClean="0"/>
              <a:t>maxsus</a:t>
            </a:r>
            <a:r>
              <a:rPr lang="en-US" dirty="0" smtClean="0"/>
              <a:t> </a:t>
            </a:r>
            <a:r>
              <a:rPr lang="en-US" dirty="0" err="1" smtClean="0"/>
              <a:t>kiyim</a:t>
            </a:r>
            <a:r>
              <a:rPr lang="en-US" dirty="0" smtClean="0"/>
              <a:t> </a:t>
            </a:r>
            <a:r>
              <a:rPr lang="en-US" dirty="0" err="1" smtClean="0"/>
              <a:t>asos</a:t>
            </a:r>
            <a:r>
              <a:rPr lang="en-US" dirty="0" smtClean="0"/>
              <a:t> </a:t>
            </a:r>
            <a:r>
              <a:rPr lang="en-US" dirty="0" err="1" smtClean="0"/>
              <a:t>konstruksiyasini</a:t>
            </a:r>
            <a:r>
              <a:rPr lang="en-US" dirty="0" smtClean="0"/>
              <a:t> </a:t>
            </a:r>
            <a:r>
              <a:rPr lang="en-US" dirty="0" err="1" smtClean="0"/>
              <a:t>modellash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tayyorlash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3826" y="0"/>
            <a:ext cx="3757545" cy="2283824"/>
          </a:xfrm>
        </p:spPr>
        <p:txBody>
          <a:bodyPr/>
          <a:lstStyle/>
          <a:p>
            <a:r>
              <a:rPr lang="en-US" dirty="0" err="1" smtClean="0"/>
              <a:t>Maxsus</a:t>
            </a:r>
            <a:r>
              <a:rPr lang="en-US" dirty="0" smtClean="0"/>
              <a:t> 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en-US" dirty="0" err="1" smtClean="0"/>
              <a:t>shimi</a:t>
            </a:r>
            <a:r>
              <a:rPr lang="en-US" dirty="0" smtClean="0"/>
              <a:t> </a:t>
            </a:r>
            <a:r>
              <a:rPr lang="en-US" dirty="0" err="1" smtClean="0"/>
              <a:t>asos</a:t>
            </a:r>
            <a:r>
              <a:rPr lang="en-US" dirty="0" smtClean="0"/>
              <a:t> </a:t>
            </a:r>
            <a:r>
              <a:rPr lang="en-US" dirty="0" err="1" smtClean="0"/>
              <a:t>konstruksiyasi</a:t>
            </a:r>
            <a:r>
              <a:rPr lang="en-US" dirty="0" smtClean="0"/>
              <a:t> </a:t>
            </a:r>
            <a:r>
              <a:rPr lang="en-US" dirty="0" err="1" smtClean="0"/>
              <a:t>chizmasi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6475" y="2283823"/>
            <a:ext cx="2022857" cy="335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4474" y="2743200"/>
            <a:ext cx="1475172" cy="32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987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Maxsus</a:t>
            </a:r>
            <a:r>
              <a:rPr lang="en-US" dirty="0" smtClean="0"/>
              <a:t> 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en-US" dirty="0" err="1" smtClean="0"/>
              <a:t>kiyimi</a:t>
            </a:r>
            <a:r>
              <a:rPr lang="en-US" dirty="0" smtClean="0"/>
              <a:t> </a:t>
            </a:r>
            <a:r>
              <a:rPr lang="en-US" dirty="0" err="1" smtClean="0"/>
              <a:t>shimining</a:t>
            </a:r>
            <a:r>
              <a:rPr lang="en-US" dirty="0" smtClean="0"/>
              <a:t> </a:t>
            </a:r>
            <a:r>
              <a:rPr lang="en-US" dirty="0" err="1" smtClean="0"/>
              <a:t>orqa</a:t>
            </a:r>
            <a:r>
              <a:rPr lang="en-US" dirty="0" smtClean="0"/>
              <a:t> </a:t>
            </a:r>
            <a:r>
              <a:rPr lang="en-US" dirty="0" err="1" smtClean="0"/>
              <a:t>bo’lagini</a:t>
            </a:r>
            <a:r>
              <a:rPr lang="en-US" dirty="0" smtClean="0"/>
              <a:t> </a:t>
            </a:r>
            <a:r>
              <a:rPr lang="en-US" dirty="0" err="1" smtClean="0"/>
              <a:t>modellash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64" y="2297112"/>
            <a:ext cx="126238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4378" y="2303462"/>
            <a:ext cx="105791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4045" y="2474276"/>
            <a:ext cx="600710" cy="199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3267" y="2431994"/>
            <a:ext cx="75755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4419" y="3409100"/>
            <a:ext cx="464185" cy="101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9334" y="2619636"/>
            <a:ext cx="1125855" cy="3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79334" y="3651032"/>
            <a:ext cx="1030605" cy="57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35919" y="3001906"/>
            <a:ext cx="112585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670286" y="2931475"/>
            <a:ext cx="784860" cy="108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885915" y="2619636"/>
            <a:ext cx="668655" cy="125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23764" y="5018588"/>
            <a:ext cx="11030806" cy="171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15000"/>
              </a:lnSpc>
              <a:spcAft>
                <a:spcPts val="825"/>
              </a:spcAft>
            </a:pP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1               2            3      4         5             6           7                   8</a:t>
            </a:r>
          </a:p>
          <a:p>
            <a:pPr indent="447675" algn="just">
              <a:lnSpc>
                <a:spcPct val="115000"/>
              </a:lnSpc>
              <a:spcAft>
                <a:spcPts val="825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bo‘lagi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bo‘lagi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belbog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‘;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bo‘lak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qiyalama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cho‘ntak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ko‘rinmasi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bo‘lak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cho‘ntak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ko‘rinmasi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cho‘ntak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xalta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qirqma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cho‘ntak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mag‘izi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taqilma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gulfigi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kamartutgich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qirqma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cho‘ntak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xaltasi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9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. Old </a:t>
            </a:r>
            <a:r>
              <a:rPr lang="en-US" b="1" dirty="0" err="1"/>
              <a:t>bo‘lakda</a:t>
            </a:r>
            <a:r>
              <a:rPr lang="en-US" b="1" dirty="0"/>
              <a:t> </a:t>
            </a:r>
            <a:r>
              <a:rPr lang="en-US" b="1" dirty="0" err="1"/>
              <a:t>qirqim</a:t>
            </a:r>
            <a:r>
              <a:rPr lang="en-US" b="1" dirty="0"/>
              <a:t> yon </a:t>
            </a:r>
            <a:r>
              <a:rPr lang="en-US" b="1" dirty="0" err="1"/>
              <a:t>cho‘taklarni</a:t>
            </a:r>
            <a:r>
              <a:rPr lang="en-US" b="1" dirty="0"/>
              <a:t> </a:t>
            </a:r>
            <a:r>
              <a:rPr lang="en-US" b="1" dirty="0" err="1"/>
              <a:t>modellash</a:t>
            </a:r>
            <a:r>
              <a:rPr lang="en-US" b="1" dirty="0"/>
              <a:t> </a:t>
            </a:r>
            <a:r>
              <a:rPr lang="en-US" b="1" dirty="0" err="1"/>
              <a:t>namunalari</a:t>
            </a:r>
            <a:r>
              <a:rPr lang="en-US" b="1" dirty="0"/>
              <a:t>: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1099" y="3232297"/>
            <a:ext cx="6911162" cy="362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30103" y="4437992"/>
            <a:ext cx="4330996" cy="13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Rasmda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qirqma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og‘ma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cho‘ntak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yoysimon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cho‘ntak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qirqma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listochkali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cho‘ntak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2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/>
              <a:t>Nazorat</a:t>
            </a:r>
            <a:r>
              <a:rPr lang="en-US" sz="5400" dirty="0" smtClean="0"/>
              <a:t> </a:t>
            </a:r>
            <a:r>
              <a:rPr lang="en-US" sz="5400" dirty="0" err="1" smtClean="0"/>
              <a:t>savollari</a:t>
            </a:r>
            <a:r>
              <a:rPr lang="en-US" sz="5400" dirty="0" smtClean="0"/>
              <a:t>:</a:t>
            </a: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Maxsus</a:t>
            </a:r>
            <a:r>
              <a:rPr lang="en-US" dirty="0" smtClean="0"/>
              <a:t> 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en-US" dirty="0" err="1" smtClean="0"/>
              <a:t>kiyimini</a:t>
            </a:r>
            <a:r>
              <a:rPr lang="en-US" dirty="0" smtClean="0"/>
              <a:t> </a:t>
            </a:r>
            <a:r>
              <a:rPr lang="en-US" dirty="0" err="1"/>
              <a:t>bichish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gazlamani</a:t>
            </a:r>
            <a:r>
              <a:rPr lang="en-US" dirty="0"/>
              <a:t> </a:t>
            </a:r>
            <a:r>
              <a:rPr lang="en-US" dirty="0" err="1"/>
              <a:t>tayyorlash</a:t>
            </a:r>
            <a:r>
              <a:rPr lang="en-US" dirty="0"/>
              <a:t> </a:t>
            </a:r>
            <a:r>
              <a:rPr lang="en-US" dirty="0" err="1"/>
              <a:t>jarayonini</a:t>
            </a:r>
            <a:r>
              <a:rPr lang="en-US" dirty="0"/>
              <a:t> </a:t>
            </a:r>
            <a:r>
              <a:rPr lang="en-US" dirty="0" err="1"/>
              <a:t>so‘zlab</a:t>
            </a:r>
            <a:r>
              <a:rPr lang="en-US" dirty="0"/>
              <a:t> </a:t>
            </a:r>
            <a:r>
              <a:rPr lang="en-US" dirty="0" err="1"/>
              <a:t>bering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ru-RU" dirty="0" err="1"/>
              <a:t>Gazlamaga</a:t>
            </a:r>
            <a:r>
              <a:rPr lang="ru-RU" dirty="0"/>
              <a:t> </a:t>
            </a:r>
            <a:r>
              <a:rPr lang="ru-RU" dirty="0" err="1"/>
              <a:t>andazani</a:t>
            </a:r>
            <a:r>
              <a:rPr lang="ru-RU" dirty="0"/>
              <a:t> </a:t>
            </a:r>
            <a:r>
              <a:rPr lang="ru-RU" dirty="0" err="1"/>
              <a:t>qanday</a:t>
            </a:r>
            <a:r>
              <a:rPr lang="ru-RU" dirty="0"/>
              <a:t> </a:t>
            </a:r>
            <a:r>
              <a:rPr lang="ru-RU" dirty="0" err="1"/>
              <a:t>joylashtiriladi</a:t>
            </a:r>
            <a:r>
              <a:rPr lang="ru-RU" dirty="0"/>
              <a:t>?</a:t>
            </a:r>
          </a:p>
          <a:p>
            <a:pPr lvl="0"/>
            <a:r>
              <a:rPr lang="en-US" dirty="0" err="1" smtClean="0"/>
              <a:t>Maxsus</a:t>
            </a:r>
            <a:r>
              <a:rPr lang="en-US" dirty="0" smtClean="0"/>
              <a:t> 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en-US" dirty="0" err="1" smtClean="0"/>
              <a:t>kiyimi</a:t>
            </a:r>
            <a:r>
              <a:rPr lang="en-US" smtClean="0"/>
              <a:t> shimida</a:t>
            </a:r>
            <a:r>
              <a:rPr lang="en-US" dirty="0" smtClean="0"/>
              <a:t> </a:t>
            </a:r>
            <a:r>
              <a:rPr lang="en-US" dirty="0" err="1"/>
              <a:t>yirik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mayda</a:t>
            </a:r>
            <a:r>
              <a:rPr lang="en-US" dirty="0"/>
              <a:t> </a:t>
            </a:r>
            <a:r>
              <a:rPr lang="en-US" dirty="0" err="1"/>
              <a:t>bo‘laklarini</a:t>
            </a:r>
            <a:r>
              <a:rPr lang="en-US" dirty="0"/>
              <a:t> </a:t>
            </a:r>
            <a:r>
              <a:rPr lang="en-US" dirty="0" err="1"/>
              <a:t>ajratib</a:t>
            </a:r>
            <a:r>
              <a:rPr lang="en-US" dirty="0"/>
              <a:t> </a:t>
            </a:r>
            <a:r>
              <a:rPr lang="en-US" dirty="0" err="1"/>
              <a:t>bering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95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</TotalTime>
  <Words>192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Ион (конференц-зал)</vt:lpstr>
      <vt:lpstr>Mavzu:</vt:lpstr>
      <vt:lpstr>Презентация PowerPoint</vt:lpstr>
      <vt:lpstr>Reja:</vt:lpstr>
      <vt:lpstr>Tanlangan maxsus ish kiyimlarini model eskizini rasmini chizish, maxsus kiyim asos konstruksiyasini modellash uchun tayyorlash</vt:lpstr>
      <vt:lpstr>Maxsus ish kiyimi shimining orqa bo’lagini modellash</vt:lpstr>
      <vt:lpstr>. Old bo‘lakda qirqim yon cho‘taklarni modellash namunalari: </vt:lpstr>
      <vt:lpstr>Nazorat savollari: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</dc:title>
  <dc:creator>E-MaxUser</dc:creator>
  <cp:lastModifiedBy>E-MaxUser</cp:lastModifiedBy>
  <cp:revision>2</cp:revision>
  <dcterms:created xsi:type="dcterms:W3CDTF">2022-01-27T08:42:54Z</dcterms:created>
  <dcterms:modified xsi:type="dcterms:W3CDTF">2022-02-02T10:55:15Z</dcterms:modified>
</cp:coreProperties>
</file>