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2691524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45953E-632E-4E07-8DF0-24952CBA8112}" type="datetimeFigureOut">
              <a:rPr lang="ru-RU" smtClean="0"/>
              <a:t>27.01.2022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171015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934248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60508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4234450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1983814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2187341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1885018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528256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1153868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448439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A45953E-632E-4E07-8DF0-24952CBA8112}" type="datetimeFigureOut">
              <a:rPr lang="ru-RU" smtClean="0"/>
              <a:t>27.01.2022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1879821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A45953E-632E-4E07-8DF0-24952CBA8112}" type="datetimeFigureOut">
              <a:rPr lang="ru-RU" smtClean="0"/>
              <a:t>27.01.2022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364996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266469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2180822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BA45953E-632E-4E07-8DF0-24952CBA8112}" type="datetimeFigureOut">
              <a:rPr lang="ru-RU" smtClean="0"/>
              <a:t>27.01.2022</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796835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45953E-632E-4E07-8DF0-24952CBA8112}" type="datetimeFigureOut">
              <a:rPr lang="ru-RU" smtClean="0"/>
              <a:t>27.01.2022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89FD45B-DD2C-4277-B9AC-C6F48383280B}" type="slidenum">
              <a:rPr lang="ru-RU" smtClean="0"/>
              <a:t>‹#›</a:t>
            </a:fld>
            <a:endParaRPr lang="ru-RU"/>
          </a:p>
        </p:txBody>
      </p:sp>
    </p:spTree>
    <p:extLst>
      <p:ext uri="{BB962C8B-B14F-4D97-AF65-F5344CB8AC3E}">
        <p14:creationId xmlns:p14="http://schemas.microsoft.com/office/powerpoint/2010/main" val="3425549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A45953E-632E-4E07-8DF0-24952CBA8112}" type="datetimeFigureOut">
              <a:rPr lang="ru-RU" smtClean="0"/>
              <a:t>27.01.2022</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89FD45B-DD2C-4277-B9AC-C6F48383280B}" type="slidenum">
              <a:rPr lang="ru-RU" smtClean="0"/>
              <a:t>‹#›</a:t>
            </a:fld>
            <a:endParaRPr lang="ru-RU"/>
          </a:p>
        </p:txBody>
      </p:sp>
    </p:spTree>
    <p:extLst>
      <p:ext uri="{BB962C8B-B14F-4D97-AF65-F5344CB8AC3E}">
        <p14:creationId xmlns:p14="http://schemas.microsoft.com/office/powerpoint/2010/main" val="307593751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199" y="4960137"/>
            <a:ext cx="11574380" cy="1463040"/>
          </a:xfrm>
        </p:spPr>
        <p:txBody>
          <a:bodyPr>
            <a:normAutofit fontScale="90000"/>
          </a:bodyPr>
          <a:lstStyle/>
          <a:p>
            <a:pPr algn="ctr"/>
            <a:r>
              <a:rPr lang="en-US" dirty="0" err="1" smtClean="0"/>
              <a:t>Mavzu</a:t>
            </a:r>
            <a:r>
              <a:rPr lang="en-US" dirty="0" smtClean="0"/>
              <a:t>: </a:t>
            </a:r>
            <a:r>
              <a:rPr lang="en-US" b="1" dirty="0" err="1" smtClean="0">
                <a:solidFill>
                  <a:srgbClr val="FF0000"/>
                </a:solidFill>
                <a:latin typeface="Arial Black" panose="020B0A04020102020204" pitchFamily="34" charset="0"/>
              </a:rPr>
              <a:t>molniya</a:t>
            </a:r>
            <a:r>
              <a:rPr lang="en-US" b="1" dirty="0" smtClean="0">
                <a:solidFill>
                  <a:srgbClr val="FF0000"/>
                </a:solidFill>
                <a:latin typeface="Arial Black" panose="020B0A04020102020204" pitchFamily="34" charset="0"/>
              </a:rPr>
              <a:t> </a:t>
            </a:r>
            <a:r>
              <a:rPr lang="en-US" b="1" dirty="0" err="1" smtClean="0">
                <a:solidFill>
                  <a:srgbClr val="FF0000"/>
                </a:solidFill>
                <a:latin typeface="Arial Black" panose="020B0A04020102020204" pitchFamily="34" charset="0"/>
              </a:rPr>
              <a:t>tasma</a:t>
            </a:r>
            <a:r>
              <a:rPr lang="en-US" b="1" dirty="0" smtClean="0">
                <a:solidFill>
                  <a:srgbClr val="FF0000"/>
                </a:solidFill>
                <a:latin typeface="Arial Black" panose="020B0A04020102020204" pitchFamily="34" charset="0"/>
              </a:rPr>
              <a:t> </a:t>
            </a:r>
            <a:r>
              <a:rPr lang="en-US" b="1" dirty="0" err="1" smtClean="0">
                <a:solidFill>
                  <a:srgbClr val="FF0000"/>
                </a:solidFill>
                <a:latin typeface="Arial Black" panose="020B0A04020102020204" pitchFamily="34" charset="0"/>
              </a:rPr>
              <a:t>qo’yib</a:t>
            </a:r>
            <a:r>
              <a:rPr lang="en-US" b="1" dirty="0" smtClean="0">
                <a:solidFill>
                  <a:srgbClr val="FF0000"/>
                </a:solidFill>
                <a:latin typeface="Arial Black" panose="020B0A04020102020204" pitchFamily="34" charset="0"/>
              </a:rPr>
              <a:t> </a:t>
            </a:r>
            <a:r>
              <a:rPr lang="en-US" b="1" dirty="0" err="1" smtClean="0">
                <a:solidFill>
                  <a:srgbClr val="FF0000"/>
                </a:solidFill>
                <a:latin typeface="Arial Black" panose="020B0A04020102020204" pitchFamily="34" charset="0"/>
              </a:rPr>
              <a:t>tikish</a:t>
            </a:r>
            <a:endParaRPr lang="ru-RU" b="1"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456076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smtClean="0">
                <a:latin typeface="Impact" panose="020B0806030902050204" pitchFamily="34" charset="0"/>
              </a:rPr>
              <a:t>Reja</a:t>
            </a:r>
            <a:r>
              <a:rPr lang="en-US" dirty="0">
                <a:latin typeface="Impact" panose="020B0806030902050204" pitchFamily="34" charset="0"/>
              </a:rPr>
              <a:t>:</a:t>
            </a:r>
            <a:endParaRPr lang="ru-RU" dirty="0">
              <a:latin typeface="Impact" panose="020B0806030902050204" pitchFamily="34" charset="0"/>
            </a:endParaRPr>
          </a:p>
        </p:txBody>
      </p:sp>
      <p:sp>
        <p:nvSpPr>
          <p:cNvPr id="3" name="Объект 2"/>
          <p:cNvSpPr>
            <a:spLocks noGrp="1"/>
          </p:cNvSpPr>
          <p:nvPr>
            <p:ph idx="1"/>
          </p:nvPr>
        </p:nvSpPr>
        <p:spPr>
          <a:xfrm>
            <a:off x="1024128" y="2205789"/>
            <a:ext cx="9720073" cy="4023360"/>
          </a:xfrm>
        </p:spPr>
        <p:txBody>
          <a:bodyPr>
            <a:normAutofit/>
          </a:bodyPr>
          <a:lstStyle/>
          <a:p>
            <a:pPr lvl="0"/>
            <a:r>
              <a:rPr lang="en-US" sz="3600" dirty="0" smtClean="0">
                <a:solidFill>
                  <a:srgbClr val="FFFF00"/>
                </a:solidFill>
                <a:latin typeface="Arial Black" panose="020B0A04020102020204" pitchFamily="34" charset="0"/>
              </a:rPr>
              <a:t>1.Molniya </a:t>
            </a:r>
            <a:r>
              <a:rPr lang="en-US" sz="3600" dirty="0" err="1">
                <a:solidFill>
                  <a:srgbClr val="FFFF00"/>
                </a:solidFill>
                <a:latin typeface="Arial Black" panose="020B0A04020102020204" pitchFamily="34" charset="0"/>
              </a:rPr>
              <a:t>tasmalarni</a:t>
            </a:r>
            <a:r>
              <a:rPr lang="en-US" sz="3600" dirty="0">
                <a:solidFill>
                  <a:srgbClr val="FFFF00"/>
                </a:solidFill>
                <a:latin typeface="Arial Black" panose="020B0A04020102020204" pitchFamily="34" charset="0"/>
              </a:rPr>
              <a:t> </a:t>
            </a:r>
            <a:r>
              <a:rPr lang="en-US" sz="3600" dirty="0" err="1">
                <a:solidFill>
                  <a:srgbClr val="FFFF00"/>
                </a:solidFill>
                <a:latin typeface="Arial Black" panose="020B0A04020102020204" pitchFamily="34" charset="0"/>
              </a:rPr>
              <a:t>qo’yish</a:t>
            </a:r>
            <a:r>
              <a:rPr lang="en-US" sz="3600" dirty="0">
                <a:solidFill>
                  <a:srgbClr val="FFFF00"/>
                </a:solidFill>
                <a:latin typeface="Arial Black" panose="020B0A04020102020204" pitchFamily="34" charset="0"/>
              </a:rPr>
              <a:t>.</a:t>
            </a:r>
            <a:endParaRPr lang="ru-RU" sz="3600" dirty="0">
              <a:solidFill>
                <a:srgbClr val="FFFF00"/>
              </a:solidFill>
              <a:latin typeface="Arial Black" panose="020B0A04020102020204" pitchFamily="34" charset="0"/>
            </a:endParaRPr>
          </a:p>
          <a:p>
            <a:r>
              <a:rPr lang="en-US" sz="3600" dirty="0">
                <a:solidFill>
                  <a:srgbClr val="FFFF00"/>
                </a:solidFill>
                <a:latin typeface="Arial Black" panose="020B0A04020102020204" pitchFamily="34" charset="0"/>
              </a:rPr>
              <a:t>2.Nam </a:t>
            </a:r>
            <a:r>
              <a:rPr lang="en-US" sz="3600" dirty="0" err="1">
                <a:solidFill>
                  <a:srgbClr val="FFFF00"/>
                </a:solidFill>
                <a:latin typeface="Arial Black" panose="020B0A04020102020204" pitchFamily="34" charset="0"/>
              </a:rPr>
              <a:t>issiqlikda</a:t>
            </a:r>
            <a:r>
              <a:rPr lang="en-US" sz="3600" dirty="0">
                <a:solidFill>
                  <a:srgbClr val="FFFF00"/>
                </a:solidFill>
                <a:latin typeface="Arial Black" panose="020B0A04020102020204" pitchFamily="34" charset="0"/>
              </a:rPr>
              <a:t> </a:t>
            </a:r>
            <a:r>
              <a:rPr lang="en-US" sz="3600" dirty="0" err="1">
                <a:solidFill>
                  <a:srgbClr val="FFFF00"/>
                </a:solidFill>
                <a:latin typeface="Arial Black" panose="020B0A04020102020204" pitchFamily="34" charset="0"/>
              </a:rPr>
              <a:t>ishlov</a:t>
            </a:r>
            <a:r>
              <a:rPr lang="en-US" sz="3600" dirty="0">
                <a:solidFill>
                  <a:srgbClr val="FFFF00"/>
                </a:solidFill>
                <a:latin typeface="Arial Black" panose="020B0A04020102020204" pitchFamily="34" charset="0"/>
              </a:rPr>
              <a:t> </a:t>
            </a:r>
            <a:r>
              <a:rPr lang="en-US" sz="3600" dirty="0" err="1">
                <a:solidFill>
                  <a:srgbClr val="FFFF00"/>
                </a:solidFill>
                <a:latin typeface="Arial Black" panose="020B0A04020102020204" pitchFamily="34" charset="0"/>
              </a:rPr>
              <a:t>berish</a:t>
            </a:r>
            <a:r>
              <a:rPr lang="en-US" sz="3600" dirty="0" smtClean="0">
                <a:solidFill>
                  <a:srgbClr val="FFFF00"/>
                </a:solidFill>
                <a:latin typeface="Arial Black" panose="020B0A04020102020204" pitchFamily="34" charset="0"/>
              </a:rPr>
              <a:t>.</a:t>
            </a:r>
            <a:endParaRPr lang="ru-RU" sz="36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4112140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053973" cy="5996208"/>
          </a:xfrm>
        </p:spPr>
        <p:txBody>
          <a:bodyPr/>
          <a:lstStyle/>
          <a:p>
            <a:r>
              <a:rPr lang="en-US" sz="2800" dirty="0" err="1"/>
              <a:t>Yubka</a:t>
            </a:r>
            <a:r>
              <a:rPr lang="en-US" sz="2800" dirty="0"/>
              <a:t>-shim bel </a:t>
            </a:r>
            <a:r>
              <a:rPr lang="en-US" sz="2800" dirty="0" err="1"/>
              <a:t>chizig‘ida</a:t>
            </a:r>
            <a:r>
              <a:rPr lang="en-US" sz="2800" dirty="0"/>
              <a:t>, </a:t>
            </a:r>
            <a:r>
              <a:rPr lang="en-US" sz="2800" dirty="0" err="1"/>
              <a:t>beldan</a:t>
            </a:r>
            <a:r>
              <a:rPr lang="en-US" sz="2800" dirty="0"/>
              <a:t> </a:t>
            </a:r>
            <a:r>
              <a:rPr lang="en-US" sz="2800" dirty="0" err="1"/>
              <a:t>yuqorida</a:t>
            </a:r>
            <a:r>
              <a:rPr lang="en-US" sz="2800" dirty="0"/>
              <a:t> </a:t>
            </a:r>
            <a:r>
              <a:rPr lang="en-US" sz="2800" dirty="0" err="1"/>
              <a:t>yoki</a:t>
            </a:r>
            <a:r>
              <a:rPr lang="en-US" sz="2800" dirty="0"/>
              <a:t> </a:t>
            </a:r>
            <a:r>
              <a:rPr lang="en-US" sz="2800" dirty="0" err="1"/>
              <a:t>beldan</a:t>
            </a:r>
            <a:r>
              <a:rPr lang="en-US" sz="2800" dirty="0"/>
              <a:t> </a:t>
            </a:r>
            <a:r>
              <a:rPr lang="en-US" sz="2800" dirty="0" err="1"/>
              <a:t>pastda</a:t>
            </a:r>
            <a:r>
              <a:rPr lang="en-US" sz="2800" dirty="0"/>
              <a:t> </a:t>
            </a:r>
            <a:r>
              <a:rPr lang="en-US" sz="2800" dirty="0" err="1"/>
              <a:t>joylashishi</a:t>
            </a:r>
            <a:r>
              <a:rPr lang="en-US" sz="2800" dirty="0"/>
              <a:t> </a:t>
            </a:r>
            <a:r>
              <a:rPr lang="en-US" sz="2800" dirty="0" err="1"/>
              <a:t>mumkin</a:t>
            </a:r>
            <a:r>
              <a:rPr lang="en-US" sz="2800" dirty="0"/>
              <a:t>. </a:t>
            </a:r>
            <a:r>
              <a:rPr lang="en-US" sz="2800" dirty="0" err="1"/>
              <a:t>Yubka</a:t>
            </a:r>
            <a:r>
              <a:rPr lang="en-US" sz="2800" dirty="0"/>
              <a:t>-shim </a:t>
            </a:r>
            <a:r>
              <a:rPr lang="en-US" sz="2800" dirty="0" err="1"/>
              <a:t>belbog‘i</a:t>
            </a:r>
            <a:r>
              <a:rPr lang="en-US" sz="2800" dirty="0"/>
              <a:t> </a:t>
            </a:r>
            <a:r>
              <a:rPr lang="en-US" sz="2800" dirty="0" err="1"/>
              <a:t>qalin</a:t>
            </a:r>
            <a:r>
              <a:rPr lang="en-US" sz="2800" dirty="0"/>
              <a:t> </a:t>
            </a:r>
            <a:r>
              <a:rPr lang="en-US" sz="2800" dirty="0" err="1"/>
              <a:t>yoki</a:t>
            </a:r>
            <a:r>
              <a:rPr lang="en-US" sz="2800" dirty="0"/>
              <a:t> </a:t>
            </a:r>
            <a:r>
              <a:rPr lang="en-US" sz="2800" dirty="0" err="1"/>
              <a:t>ingichka</a:t>
            </a:r>
            <a:r>
              <a:rPr lang="en-US" sz="2800" dirty="0"/>
              <a:t>, </a:t>
            </a:r>
            <a:r>
              <a:rPr lang="en-US" sz="2800" dirty="0" err="1"/>
              <a:t>ikki</a:t>
            </a:r>
            <a:r>
              <a:rPr lang="en-US" sz="2800" dirty="0"/>
              <a:t> </a:t>
            </a:r>
            <a:r>
              <a:rPr lang="en-US" sz="2800" dirty="0" err="1"/>
              <a:t>uchlari</a:t>
            </a:r>
            <a:r>
              <a:rPr lang="en-US" sz="2800" dirty="0"/>
              <a:t> </a:t>
            </a:r>
            <a:r>
              <a:rPr lang="en-US" sz="2800" dirty="0" err="1"/>
              <a:t>uzaytirilgan</a:t>
            </a:r>
            <a:r>
              <a:rPr lang="en-US" sz="2800" dirty="0"/>
              <a:t> </a:t>
            </a:r>
            <a:r>
              <a:rPr lang="en-US" sz="2800" dirty="0" err="1"/>
              <a:t>yoki</a:t>
            </a:r>
            <a:r>
              <a:rPr lang="en-US" sz="2800" dirty="0"/>
              <a:t> </a:t>
            </a:r>
            <a:r>
              <a:rPr lang="en-US" sz="2800" dirty="0" err="1"/>
              <a:t>bir</a:t>
            </a:r>
            <a:r>
              <a:rPr lang="en-US" sz="2800" dirty="0"/>
              <a:t> </a:t>
            </a:r>
            <a:r>
              <a:rPr lang="en-US" sz="2800" dirty="0" err="1"/>
              <a:t>tomoni</a:t>
            </a:r>
            <a:r>
              <a:rPr lang="en-US" sz="2800" dirty="0"/>
              <a:t> </a:t>
            </a:r>
            <a:r>
              <a:rPr lang="en-US" sz="2800" dirty="0" err="1"/>
              <a:t>uzaytirilgan</a:t>
            </a:r>
            <a:r>
              <a:rPr lang="en-US" sz="2800" dirty="0"/>
              <a:t> </a:t>
            </a:r>
            <a:r>
              <a:rPr lang="en-US" sz="2800" dirty="0" err="1"/>
              <a:t>kamar</a:t>
            </a:r>
            <a:r>
              <a:rPr lang="en-US" sz="2800" dirty="0"/>
              <a:t> </a:t>
            </a:r>
            <a:r>
              <a:rPr lang="en-US" sz="2800" dirty="0" err="1"/>
              <a:t>tutgichli</a:t>
            </a:r>
            <a:r>
              <a:rPr lang="en-US" sz="2800" dirty="0"/>
              <a:t> </a:t>
            </a:r>
            <a:r>
              <a:rPr lang="en-US" sz="2800" dirty="0" err="1"/>
              <a:t>yoki</a:t>
            </a:r>
            <a:r>
              <a:rPr lang="en-US" sz="2800" dirty="0"/>
              <a:t> </a:t>
            </a:r>
            <a:r>
              <a:rPr lang="en-US" sz="2800" dirty="0" err="1"/>
              <a:t>tutkichsiz</a:t>
            </a:r>
            <a:r>
              <a:rPr lang="en-US" sz="2800" dirty="0"/>
              <a:t>, yon </a:t>
            </a:r>
            <a:r>
              <a:rPr lang="en-US" sz="2800" dirty="0" err="1"/>
              <a:t>chokli</a:t>
            </a:r>
            <a:r>
              <a:rPr lang="en-US" sz="2800" dirty="0"/>
              <a:t> </a:t>
            </a:r>
            <a:r>
              <a:rPr lang="en-US" sz="2800" dirty="0" err="1"/>
              <a:t>yoki</a:t>
            </a:r>
            <a:r>
              <a:rPr lang="en-US" sz="2800" dirty="0"/>
              <a:t> </a:t>
            </a:r>
            <a:r>
              <a:rPr lang="en-US" sz="2800" dirty="0" err="1"/>
              <a:t>yaxlit</a:t>
            </a:r>
            <a:r>
              <a:rPr lang="en-US" sz="2800" dirty="0"/>
              <a:t> </a:t>
            </a:r>
            <a:r>
              <a:rPr lang="en-US" sz="2800" dirty="0" err="1"/>
              <a:t>bichilgan</a:t>
            </a:r>
            <a:r>
              <a:rPr lang="en-US" sz="2800" dirty="0"/>
              <a:t> </a:t>
            </a:r>
            <a:r>
              <a:rPr lang="en-US" sz="2800" dirty="0" err="1"/>
              <a:t>bo‘ladi</a:t>
            </a:r>
            <a:r>
              <a:rPr lang="en-US" sz="2800" dirty="0"/>
              <a:t>. </a:t>
            </a:r>
            <a:r>
              <a:rPr lang="en-US" sz="2800" dirty="0" err="1"/>
              <a:t>Kamar</a:t>
            </a:r>
            <a:r>
              <a:rPr lang="en-US" sz="2800" dirty="0"/>
              <a:t> </a:t>
            </a:r>
            <a:r>
              <a:rPr lang="en-US" sz="2800" dirty="0" err="1"/>
              <a:t>tutgich</a:t>
            </a:r>
            <a:r>
              <a:rPr lang="en-US" sz="2800" dirty="0"/>
              <a:t> </a:t>
            </a:r>
            <a:r>
              <a:rPr lang="en-US" sz="2800" dirty="0" err="1"/>
              <a:t>shakli</a:t>
            </a:r>
            <a:r>
              <a:rPr lang="en-US" sz="2800" dirty="0"/>
              <a:t> ham </a:t>
            </a:r>
            <a:r>
              <a:rPr lang="en-US" sz="2800" dirty="0" err="1"/>
              <a:t>turlichadir</a:t>
            </a:r>
            <a:r>
              <a:rPr lang="en-US" sz="2800" dirty="0"/>
              <a:t>. </a:t>
            </a:r>
            <a:r>
              <a:rPr lang="en-US" sz="2800" dirty="0" err="1"/>
              <a:t>Yubka</a:t>
            </a:r>
            <a:r>
              <a:rPr lang="en-US" sz="2800" dirty="0"/>
              <a:t>-shim </a:t>
            </a:r>
            <a:r>
              <a:rPr lang="en-US" sz="2800" dirty="0" err="1"/>
              <a:t>taqilmasi</a:t>
            </a:r>
            <a:r>
              <a:rPr lang="en-US" sz="2800" dirty="0"/>
              <a:t> </a:t>
            </a:r>
            <a:r>
              <a:rPr lang="en-US" sz="2800" dirty="0" err="1"/>
              <a:t>tugma</a:t>
            </a:r>
            <a:r>
              <a:rPr lang="en-US" sz="2800" dirty="0"/>
              <a:t> </a:t>
            </a:r>
            <a:r>
              <a:rPr lang="en-US" sz="2800" dirty="0" err="1"/>
              <a:t>va</a:t>
            </a:r>
            <a:r>
              <a:rPr lang="en-US" sz="2800" dirty="0"/>
              <a:t> </a:t>
            </a:r>
            <a:r>
              <a:rPr lang="en-US" sz="2800" dirty="0" err="1"/>
              <a:t>izmada</a:t>
            </a:r>
            <a:r>
              <a:rPr lang="en-US" sz="2800" dirty="0"/>
              <a:t> </a:t>
            </a:r>
            <a:r>
              <a:rPr lang="en-US" sz="2800" dirty="0" err="1"/>
              <a:t>yoki</a:t>
            </a:r>
            <a:r>
              <a:rPr lang="en-US" sz="2800" dirty="0"/>
              <a:t> «</a:t>
            </a:r>
            <a:r>
              <a:rPr lang="en-US" sz="2800" dirty="0" err="1"/>
              <a:t>molniya»da</a:t>
            </a:r>
            <a:r>
              <a:rPr lang="en-US" sz="2800" dirty="0"/>
              <a:t> </a:t>
            </a:r>
            <a:r>
              <a:rPr lang="en-US" sz="2800" dirty="0" err="1"/>
              <a:t>bo‘lishi</a:t>
            </a:r>
            <a:r>
              <a:rPr lang="en-US" sz="2800" dirty="0"/>
              <a:t> </a:t>
            </a:r>
            <a:r>
              <a:rPr lang="en-US" sz="2800" dirty="0" err="1"/>
              <a:t>mumkin</a:t>
            </a:r>
            <a:r>
              <a:rPr lang="en-US" sz="2800" dirty="0"/>
              <a:t>. </a:t>
            </a:r>
            <a:r>
              <a:rPr lang="en-US" sz="2800" dirty="0" err="1"/>
              <a:t>Yubka</a:t>
            </a:r>
            <a:r>
              <a:rPr lang="en-US" sz="2800" dirty="0"/>
              <a:t>-shim </a:t>
            </a:r>
            <a:r>
              <a:rPr lang="en-US" sz="2800" dirty="0" err="1"/>
              <a:t>modeli</a:t>
            </a:r>
            <a:r>
              <a:rPr lang="en-US" sz="2800" dirty="0"/>
              <a:t> </a:t>
            </a:r>
            <a:r>
              <a:rPr lang="en-US" sz="2800" dirty="0" err="1"/>
              <a:t>odam</a:t>
            </a:r>
            <a:r>
              <a:rPr lang="en-US" sz="2800" dirty="0"/>
              <a:t> </a:t>
            </a:r>
            <a:r>
              <a:rPr lang="en-US" sz="2800" dirty="0" err="1"/>
              <a:t>yoshiga</a:t>
            </a:r>
            <a:r>
              <a:rPr lang="en-US" sz="2800" dirty="0"/>
              <a:t>, model </a:t>
            </a:r>
            <a:r>
              <a:rPr lang="en-US" sz="2800" dirty="0" err="1"/>
              <a:t>ko‘rinishiga</a:t>
            </a:r>
            <a:r>
              <a:rPr lang="en-US" sz="2800" dirty="0"/>
              <a:t>, </a:t>
            </a:r>
            <a:r>
              <a:rPr lang="en-US" sz="2800" dirty="0" err="1"/>
              <a:t>tanlangan</a:t>
            </a:r>
            <a:r>
              <a:rPr lang="en-US" sz="2800" dirty="0"/>
              <a:t> </a:t>
            </a:r>
            <a:r>
              <a:rPr lang="en-US" sz="2800" dirty="0" err="1"/>
              <a:t>uslubga</a:t>
            </a:r>
            <a:r>
              <a:rPr lang="en-US" sz="2800" dirty="0"/>
              <a:t>, </a:t>
            </a:r>
            <a:r>
              <a:rPr lang="en-US" sz="2800" dirty="0" err="1"/>
              <a:t>gazlamaga</a:t>
            </a:r>
            <a:r>
              <a:rPr lang="en-US" sz="2800" dirty="0"/>
              <a:t> </a:t>
            </a:r>
            <a:r>
              <a:rPr lang="en-US" sz="2800" dirty="0" err="1"/>
              <a:t>mos</a:t>
            </a:r>
            <a:r>
              <a:rPr lang="en-US" sz="2800" dirty="0"/>
              <a:t> </a:t>
            </a:r>
            <a:r>
              <a:rPr lang="en-US" sz="2800" dirty="0" err="1"/>
              <a:t>bo‘lishi</a:t>
            </a:r>
            <a:r>
              <a:rPr lang="en-US" sz="2800" dirty="0"/>
              <a:t> </a:t>
            </a:r>
            <a:r>
              <a:rPr lang="en-US" sz="2800" dirty="0" err="1"/>
              <a:t>kerak</a:t>
            </a:r>
            <a:r>
              <a:rPr lang="en-US" sz="2800" dirty="0"/>
              <a:t>.</a:t>
            </a:r>
            <a:r>
              <a:rPr lang="ru-RU" sz="2800" dirty="0"/>
              <a:t/>
            </a:r>
            <a:br>
              <a:rPr lang="ru-RU" sz="2800" dirty="0"/>
            </a:br>
            <a:r>
              <a:rPr lang="en-US" sz="2800" dirty="0" err="1"/>
              <a:t>Kamar</a:t>
            </a:r>
            <a:r>
              <a:rPr lang="en-US" sz="2800" dirty="0"/>
              <a:t> </a:t>
            </a:r>
            <a:r>
              <a:rPr lang="en-US" sz="2800" dirty="0" err="1"/>
              <a:t>tutgich</a:t>
            </a:r>
            <a:r>
              <a:rPr lang="en-US" sz="2800" dirty="0"/>
              <a:t> </a:t>
            </a:r>
            <a:r>
              <a:rPr lang="en-US" sz="2800" dirty="0" err="1"/>
              <a:t>shakli</a:t>
            </a:r>
            <a:r>
              <a:rPr lang="en-US" sz="2800" dirty="0"/>
              <a:t> ham </a:t>
            </a:r>
            <a:r>
              <a:rPr lang="en-US" sz="2800" dirty="0" err="1"/>
              <a:t>turlichadir</a:t>
            </a:r>
            <a:r>
              <a:rPr lang="en-US" sz="2800" dirty="0"/>
              <a:t>. Shim </a:t>
            </a:r>
            <a:r>
              <a:rPr lang="en-US" sz="2800" dirty="0" err="1"/>
              <a:t>taqilmasi</a:t>
            </a:r>
            <a:r>
              <a:rPr lang="en-US" sz="2800" dirty="0"/>
              <a:t> </a:t>
            </a:r>
            <a:r>
              <a:rPr lang="en-US" sz="2800" dirty="0" err="1"/>
              <a:t>tugma</a:t>
            </a:r>
            <a:r>
              <a:rPr lang="en-US" sz="2800" dirty="0"/>
              <a:t> </a:t>
            </a:r>
            <a:r>
              <a:rPr lang="en-US" sz="2800" dirty="0" err="1"/>
              <a:t>va</a:t>
            </a:r>
            <a:r>
              <a:rPr lang="en-US" sz="2800" dirty="0"/>
              <a:t> </a:t>
            </a:r>
            <a:r>
              <a:rPr lang="en-US" sz="2800" dirty="0" err="1"/>
              <a:t>izmada</a:t>
            </a:r>
            <a:r>
              <a:rPr lang="en-US" sz="2800" dirty="0"/>
              <a:t> </a:t>
            </a:r>
            <a:r>
              <a:rPr lang="en-US" sz="2800" dirty="0" err="1"/>
              <a:t>yoki</a:t>
            </a:r>
            <a:r>
              <a:rPr lang="en-US" sz="2800" dirty="0"/>
              <a:t> «</a:t>
            </a:r>
            <a:r>
              <a:rPr lang="en-US" sz="2800" dirty="0" err="1"/>
              <a:t>molniya»da</a:t>
            </a:r>
            <a:r>
              <a:rPr lang="en-US" sz="2800" dirty="0"/>
              <a:t> </a:t>
            </a:r>
            <a:r>
              <a:rPr lang="en-US" sz="2800" dirty="0" err="1"/>
              <a:t>bo‘lishi</a:t>
            </a:r>
            <a:r>
              <a:rPr lang="en-US" sz="2800" dirty="0"/>
              <a:t> </a:t>
            </a:r>
            <a:r>
              <a:rPr lang="en-US" sz="2800" dirty="0" err="1"/>
              <a:t>mumkin</a:t>
            </a:r>
            <a:r>
              <a:rPr lang="en-US" sz="2800" dirty="0"/>
              <a:t>. Shim </a:t>
            </a:r>
            <a:r>
              <a:rPr lang="en-US" sz="2800" dirty="0" err="1"/>
              <a:t>modeli</a:t>
            </a:r>
            <a:r>
              <a:rPr lang="en-US" sz="2800" dirty="0"/>
              <a:t> </a:t>
            </a:r>
            <a:r>
              <a:rPr lang="en-US" sz="2800" dirty="0" err="1"/>
              <a:t>odam</a:t>
            </a:r>
            <a:r>
              <a:rPr lang="en-US" sz="2800" dirty="0"/>
              <a:t> </a:t>
            </a:r>
            <a:r>
              <a:rPr lang="en-US" sz="2800" dirty="0" err="1"/>
              <a:t>yoshiga</a:t>
            </a:r>
            <a:r>
              <a:rPr lang="en-US" sz="2800" dirty="0"/>
              <a:t>, model </a:t>
            </a:r>
            <a:r>
              <a:rPr lang="en-US" sz="2800" dirty="0" err="1"/>
              <a:t>ko‘rinishiga</a:t>
            </a:r>
            <a:r>
              <a:rPr lang="en-US" sz="2800" dirty="0"/>
              <a:t>, </a:t>
            </a:r>
            <a:r>
              <a:rPr lang="en-US" sz="2800" dirty="0" err="1"/>
              <a:t>tanlangan</a:t>
            </a:r>
            <a:r>
              <a:rPr lang="en-US" sz="2800" dirty="0"/>
              <a:t> </a:t>
            </a:r>
            <a:r>
              <a:rPr lang="en-US" sz="2800" dirty="0" err="1"/>
              <a:t>uslubga</a:t>
            </a:r>
            <a:r>
              <a:rPr lang="en-US" sz="2800" dirty="0"/>
              <a:t>, </a:t>
            </a:r>
            <a:r>
              <a:rPr lang="en-US" sz="2800" dirty="0" err="1"/>
              <a:t>gazlamaga</a:t>
            </a:r>
            <a:r>
              <a:rPr lang="en-US" sz="2800" dirty="0"/>
              <a:t> </a:t>
            </a:r>
            <a:r>
              <a:rPr lang="en-US" sz="2800" dirty="0" err="1"/>
              <a:t>mos</a:t>
            </a:r>
            <a:r>
              <a:rPr lang="en-US" sz="2800" dirty="0"/>
              <a:t> </a:t>
            </a:r>
            <a:r>
              <a:rPr lang="en-US" sz="2800" dirty="0" err="1"/>
              <a:t>bo‘lishi</a:t>
            </a:r>
            <a:r>
              <a:rPr lang="en-US" sz="2800" dirty="0"/>
              <a:t> </a:t>
            </a:r>
            <a:r>
              <a:rPr lang="en-US" sz="2800" dirty="0" err="1"/>
              <a:t>kerak</a:t>
            </a:r>
            <a:r>
              <a:rPr lang="en-US" sz="2800" dirty="0"/>
              <a:t>. </a:t>
            </a:r>
            <a:r>
              <a:rPr lang="ru-RU" dirty="0"/>
              <a:t/>
            </a:r>
            <a:br>
              <a:rPr lang="ru-RU" dirty="0"/>
            </a:br>
            <a:endParaRPr lang="ru-RU" dirty="0"/>
          </a:p>
        </p:txBody>
      </p:sp>
    </p:spTree>
    <p:extLst>
      <p:ext uri="{BB962C8B-B14F-4D97-AF65-F5344CB8AC3E}">
        <p14:creationId xmlns:p14="http://schemas.microsoft.com/office/powerpoint/2010/main" val="167082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Chokka</a:t>
            </a:r>
            <a:r>
              <a:rPr lang="ru-RU" dirty="0"/>
              <a:t> NII </a:t>
            </a:r>
            <a:r>
              <a:rPr lang="ru-RU" dirty="0" err="1"/>
              <a:t>berish</a:t>
            </a:r>
            <a:r>
              <a:rPr lang="ru-RU" dirty="0"/>
              <a:t>.</a:t>
            </a:r>
            <a:endParaRPr lang="ru-RU" dirty="0"/>
          </a:p>
        </p:txBody>
      </p:sp>
      <p:sp>
        <p:nvSpPr>
          <p:cNvPr id="4" name="Текст 3"/>
          <p:cNvSpPr>
            <a:spLocks noGrp="1"/>
          </p:cNvSpPr>
          <p:nvPr>
            <p:ph type="body" sz="half" idx="2"/>
          </p:nvPr>
        </p:nvSpPr>
        <p:spPr/>
        <p:txBody>
          <a:bodyPr>
            <a:normAutofit/>
          </a:bodyPr>
          <a:lstStyle/>
          <a:p>
            <a:r>
              <a:rPr lang="ru-RU" sz="2400" dirty="0" err="1"/>
              <a:t>Yubka-shim</a:t>
            </a:r>
            <a:r>
              <a:rPr lang="ru-RU" sz="2400" dirty="0"/>
              <a:t> </a:t>
            </a:r>
            <a:r>
              <a:rPr lang="ru-RU" sz="2400" dirty="0" err="1"/>
              <a:t>odim</a:t>
            </a:r>
            <a:r>
              <a:rPr lang="ru-RU" sz="2400" dirty="0"/>
              <a:t> </a:t>
            </a:r>
            <a:r>
              <a:rPr lang="ru-RU" sz="2400" dirty="0" err="1"/>
              <a:t>chok</a:t>
            </a:r>
            <a:r>
              <a:rPr lang="ru-RU" sz="2400" dirty="0"/>
              <a:t> </a:t>
            </a:r>
            <a:r>
              <a:rPr lang="ru-RU" sz="2400" dirty="0" err="1"/>
              <a:t>qirqimlari</a:t>
            </a:r>
            <a:r>
              <a:rPr lang="ru-RU" sz="2400" dirty="0"/>
              <a:t> </a:t>
            </a:r>
            <a:r>
              <a:rPr lang="ru-RU" sz="2400" dirty="0" err="1"/>
              <a:t>yorib</a:t>
            </a:r>
            <a:r>
              <a:rPr lang="ru-RU" sz="2400" dirty="0"/>
              <a:t> </a:t>
            </a:r>
            <a:r>
              <a:rPr lang="ru-RU" sz="2400" dirty="0" err="1"/>
              <a:t>dazmolmato</a:t>
            </a:r>
            <a:r>
              <a:rPr lang="ru-RU" sz="2400" dirty="0"/>
              <a:t> </a:t>
            </a:r>
            <a:r>
              <a:rPr lang="ru-RU" sz="2400" dirty="0" err="1"/>
              <a:t>orqali</a:t>
            </a:r>
            <a:r>
              <a:rPr lang="ru-RU" sz="2400" dirty="0"/>
              <a:t> </a:t>
            </a:r>
            <a:r>
              <a:rPr lang="ru-RU" sz="2400" dirty="0" err="1"/>
              <a:t>dazmollanadi</a:t>
            </a:r>
            <a:r>
              <a:rPr lang="ru-RU" sz="2400" dirty="0"/>
              <a:t>.</a:t>
            </a:r>
            <a:endParaRPr lang="ru-RU" sz="2400" dirty="0"/>
          </a:p>
        </p:txBody>
      </p:sp>
      <p:pic>
        <p:nvPicPr>
          <p:cNvPr id="5" name="Объект 4"/>
          <p:cNvPicPr>
            <a:picLocks noGrp="1"/>
          </p:cNvPicPr>
          <p:nvPr>
            <p:ph idx="1"/>
          </p:nvPr>
        </p:nvPicPr>
        <p:blipFill>
          <a:blip r:embed="rId2"/>
          <a:srcRect/>
          <a:stretch>
            <a:fillRect/>
          </a:stretch>
        </p:blipFill>
        <p:spPr bwMode="auto">
          <a:xfrm>
            <a:off x="5649972" y="1828800"/>
            <a:ext cx="1825649" cy="2342147"/>
          </a:xfrm>
          <a:prstGeom prst="rect">
            <a:avLst/>
          </a:prstGeom>
          <a:noFill/>
          <a:ln w="9525">
            <a:noFill/>
            <a:miter lim="800000"/>
            <a:headEnd/>
            <a:tailEnd/>
          </a:ln>
        </p:spPr>
      </p:pic>
      <p:pic>
        <p:nvPicPr>
          <p:cNvPr id="6" name="Рисунок 5"/>
          <p:cNvPicPr/>
          <p:nvPr/>
        </p:nvPicPr>
        <p:blipFill>
          <a:blip r:embed="rId2"/>
          <a:srcRect/>
          <a:stretch>
            <a:fillRect/>
          </a:stretch>
        </p:blipFill>
        <p:spPr bwMode="auto">
          <a:xfrm>
            <a:off x="8729997" y="1673542"/>
            <a:ext cx="1501140" cy="996315"/>
          </a:xfrm>
          <a:prstGeom prst="rect">
            <a:avLst/>
          </a:prstGeom>
          <a:noFill/>
          <a:ln w="9525">
            <a:noFill/>
            <a:miter lim="800000"/>
            <a:headEnd/>
            <a:tailEnd/>
          </a:ln>
        </p:spPr>
      </p:pic>
      <p:pic>
        <p:nvPicPr>
          <p:cNvPr id="7" name="Рисунок 6"/>
          <p:cNvPicPr/>
          <p:nvPr/>
        </p:nvPicPr>
        <p:blipFill>
          <a:blip r:embed="rId3"/>
          <a:srcRect/>
          <a:stretch>
            <a:fillRect/>
          </a:stretch>
        </p:blipFill>
        <p:spPr bwMode="auto">
          <a:xfrm>
            <a:off x="8569576" y="4072254"/>
            <a:ext cx="1508125" cy="1009650"/>
          </a:xfrm>
          <a:prstGeom prst="rect">
            <a:avLst/>
          </a:prstGeom>
          <a:noFill/>
          <a:ln w="9525">
            <a:noFill/>
            <a:miter lim="800000"/>
            <a:headEnd/>
            <a:tailEnd/>
          </a:ln>
        </p:spPr>
      </p:pic>
    </p:spTree>
    <p:extLst>
      <p:ext uri="{BB962C8B-B14F-4D97-AF65-F5344CB8AC3E}">
        <p14:creationId xmlns:p14="http://schemas.microsoft.com/office/powerpoint/2010/main" val="3406459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1685" y="947552"/>
            <a:ext cx="3914332" cy="1447800"/>
          </a:xfrm>
        </p:spPr>
        <p:txBody>
          <a:bodyPr/>
          <a:lstStyle/>
          <a:p>
            <a:r>
              <a:rPr lang="en-US" dirty="0" err="1"/>
              <a:t>Taqilma</a:t>
            </a:r>
            <a:r>
              <a:rPr lang="en-US" dirty="0"/>
              <a:t> </a:t>
            </a:r>
            <a:r>
              <a:rPr lang="en-US" dirty="0" err="1"/>
              <a:t>mag‘izni</a:t>
            </a:r>
            <a:r>
              <a:rPr lang="en-US" dirty="0"/>
              <a:t> old </a:t>
            </a:r>
            <a:r>
              <a:rPr lang="en-US" dirty="0" err="1"/>
              <a:t>bo‘lakka</a:t>
            </a:r>
            <a:r>
              <a:rPr lang="en-US" dirty="0"/>
              <a:t> </a:t>
            </a:r>
            <a:r>
              <a:rPr lang="en-US" dirty="0" err="1"/>
              <a:t>biriktirib</a:t>
            </a:r>
            <a:r>
              <a:rPr lang="en-US" dirty="0"/>
              <a:t> </a:t>
            </a:r>
            <a:r>
              <a:rPr lang="en-US" dirty="0" err="1"/>
              <a:t>tikish</a:t>
            </a:r>
            <a:r>
              <a:rPr lang="en-US" dirty="0"/>
              <a:t>.</a:t>
            </a:r>
            <a:endParaRPr lang="ru-RU" dirty="0"/>
          </a:p>
        </p:txBody>
      </p:sp>
      <p:sp>
        <p:nvSpPr>
          <p:cNvPr id="4" name="Текст 3"/>
          <p:cNvSpPr>
            <a:spLocks noGrp="1"/>
          </p:cNvSpPr>
          <p:nvPr>
            <p:ph type="body" sz="half" idx="2"/>
          </p:nvPr>
        </p:nvSpPr>
        <p:spPr>
          <a:xfrm>
            <a:off x="641685" y="2566738"/>
            <a:ext cx="3914332" cy="3458142"/>
          </a:xfrm>
        </p:spPr>
        <p:txBody>
          <a:bodyPr>
            <a:noAutofit/>
          </a:bodyPr>
          <a:lstStyle/>
          <a:p>
            <a:r>
              <a:rPr lang="en-US" sz="1800" dirty="0" err="1"/>
              <a:t>Taqilma</a:t>
            </a:r>
            <a:r>
              <a:rPr lang="en-US" sz="1800" dirty="0"/>
              <a:t> </a:t>
            </a:r>
            <a:r>
              <a:rPr lang="en-US" sz="1800" dirty="0" err="1"/>
              <a:t>mag‘izni</a:t>
            </a:r>
            <a:r>
              <a:rPr lang="en-US" sz="1800" dirty="0"/>
              <a:t> «</a:t>
            </a:r>
            <a:r>
              <a:rPr lang="en-US" sz="1800" dirty="0" err="1"/>
              <a:t>molniya</a:t>
            </a:r>
            <a:r>
              <a:rPr lang="en-US" sz="1800" dirty="0"/>
              <a:t>» </a:t>
            </a:r>
            <a:r>
              <a:rPr lang="en-US" sz="1800" dirty="0" err="1"/>
              <a:t>tasma</a:t>
            </a:r>
            <a:r>
              <a:rPr lang="en-US" sz="1800" dirty="0"/>
              <a:t> </a:t>
            </a:r>
            <a:r>
              <a:rPr lang="en-US" sz="1800" dirty="0" err="1"/>
              <a:t>bilan</a:t>
            </a:r>
            <a:r>
              <a:rPr lang="en-US" sz="1800" dirty="0"/>
              <a:t> </a:t>
            </a:r>
            <a:r>
              <a:rPr lang="en-US" sz="1800" dirty="0" err="1"/>
              <a:t>birga</a:t>
            </a:r>
            <a:r>
              <a:rPr lang="en-US" sz="1800" dirty="0"/>
              <a:t> shim old </a:t>
            </a:r>
            <a:r>
              <a:rPr lang="en-US" sz="1800" dirty="0" err="1"/>
              <a:t>bo‘lagi</a:t>
            </a:r>
            <a:r>
              <a:rPr lang="en-US" sz="1800" dirty="0"/>
              <a:t> </a:t>
            </a:r>
            <a:r>
              <a:rPr lang="en-US" sz="1800" dirty="0" err="1"/>
              <a:t>o‘ng</a:t>
            </a:r>
            <a:r>
              <a:rPr lang="en-US" sz="1800" dirty="0"/>
              <a:t> </a:t>
            </a:r>
            <a:r>
              <a:rPr lang="en-US" sz="1800" dirty="0" err="1"/>
              <a:t>tomoniga</a:t>
            </a:r>
            <a:r>
              <a:rPr lang="en-US" sz="1800" dirty="0"/>
              <a:t> </a:t>
            </a:r>
            <a:r>
              <a:rPr lang="en-US" sz="1800" dirty="0" err="1"/>
              <a:t>biriktirib</a:t>
            </a:r>
            <a:r>
              <a:rPr lang="en-US" sz="1800" dirty="0"/>
              <a:t> </a:t>
            </a:r>
            <a:r>
              <a:rPr lang="en-US" sz="1800" dirty="0" err="1"/>
              <a:t>tikiladi</a:t>
            </a:r>
            <a:r>
              <a:rPr lang="en-US" sz="1800" dirty="0" smtClean="0"/>
              <a:t>.</a:t>
            </a:r>
            <a:r>
              <a:rPr lang="en-US" sz="1800" dirty="0"/>
              <a:t> </a:t>
            </a:r>
            <a:r>
              <a:rPr lang="en-US" sz="1800" dirty="0" err="1"/>
              <a:t>Yubka</a:t>
            </a:r>
            <a:r>
              <a:rPr lang="en-US" sz="1800" dirty="0"/>
              <a:t>-shim </a:t>
            </a:r>
            <a:r>
              <a:rPr lang="en-US" sz="1800" dirty="0" err="1"/>
              <a:t>taqilmasiga</a:t>
            </a:r>
            <a:r>
              <a:rPr lang="en-US" sz="1800" dirty="0"/>
              <a:t> </a:t>
            </a:r>
            <a:r>
              <a:rPr lang="en-US" sz="1800" dirty="0" err="1"/>
              <a:t>bezak</a:t>
            </a:r>
            <a:r>
              <a:rPr lang="en-US" sz="1800" dirty="0"/>
              <a:t> </a:t>
            </a:r>
            <a:r>
              <a:rPr lang="en-US" sz="1800" dirty="0" err="1"/>
              <a:t>baxyaqator</a:t>
            </a:r>
            <a:r>
              <a:rPr lang="en-US" sz="1800" dirty="0"/>
              <a:t> </a:t>
            </a:r>
            <a:r>
              <a:rPr lang="en-US" sz="1800" dirty="0" err="1"/>
              <a:t>yuritish</a:t>
            </a:r>
            <a:r>
              <a:rPr lang="en-US" sz="1800" dirty="0"/>
              <a:t> </a:t>
            </a:r>
            <a:r>
              <a:rPr lang="en-US" sz="1800" dirty="0" err="1"/>
              <a:t>va</a:t>
            </a:r>
            <a:r>
              <a:rPr lang="en-US" sz="1800" dirty="0"/>
              <a:t> NII </a:t>
            </a:r>
            <a:r>
              <a:rPr lang="en-US" sz="1800" dirty="0" err="1"/>
              <a:t>berish</a:t>
            </a:r>
            <a:r>
              <a:rPr lang="en-US" sz="1800" dirty="0" smtClean="0"/>
              <a:t>.</a:t>
            </a:r>
            <a:r>
              <a:rPr lang="ru-RU" sz="1800" dirty="0"/>
              <a:t> </a:t>
            </a:r>
            <a:r>
              <a:rPr lang="ru-RU" sz="1800" dirty="0" err="1"/>
              <a:t>Yubka-shim</a:t>
            </a:r>
            <a:r>
              <a:rPr lang="ru-RU" sz="1800" dirty="0"/>
              <a:t> </a:t>
            </a:r>
            <a:r>
              <a:rPr lang="ru-RU" sz="1800" dirty="0" err="1"/>
              <a:t>taqilmasiga</a:t>
            </a:r>
            <a:r>
              <a:rPr lang="ru-RU" sz="1800" dirty="0"/>
              <a:t> 2,5–3,0 </a:t>
            </a:r>
            <a:r>
              <a:rPr lang="ru-RU" sz="1800" dirty="0" err="1"/>
              <a:t>sm</a:t>
            </a:r>
            <a:r>
              <a:rPr lang="ru-RU" sz="1800" dirty="0"/>
              <a:t> </a:t>
            </a:r>
            <a:r>
              <a:rPr lang="ru-RU" sz="1800" dirty="0" err="1"/>
              <a:t>chok</a:t>
            </a:r>
            <a:r>
              <a:rPr lang="ru-RU" sz="1800" dirty="0"/>
              <a:t> </a:t>
            </a:r>
            <a:r>
              <a:rPr lang="ru-RU" sz="1800" dirty="0" err="1"/>
              <a:t>kenglikda</a:t>
            </a:r>
            <a:r>
              <a:rPr lang="ru-RU" sz="1800" dirty="0"/>
              <a:t>, </a:t>
            </a:r>
            <a:r>
              <a:rPr lang="ru-RU" sz="1800" dirty="0" err="1"/>
              <a:t>belgilangan</a:t>
            </a:r>
            <a:r>
              <a:rPr lang="ru-RU" sz="1800" dirty="0"/>
              <a:t> </a:t>
            </a:r>
            <a:r>
              <a:rPr lang="ru-RU" sz="1800" dirty="0" err="1"/>
              <a:t>chiziq</a:t>
            </a:r>
            <a:r>
              <a:rPr lang="ru-RU" sz="1800" dirty="0"/>
              <a:t> </a:t>
            </a:r>
            <a:r>
              <a:rPr lang="ru-RU" sz="1800" dirty="0" err="1"/>
              <a:t>bo‘yicha</a:t>
            </a:r>
            <a:r>
              <a:rPr lang="ru-RU" sz="1800" dirty="0"/>
              <a:t> </a:t>
            </a:r>
            <a:r>
              <a:rPr lang="ru-RU" sz="1800" dirty="0" err="1"/>
              <a:t>bezak</a:t>
            </a:r>
            <a:r>
              <a:rPr lang="ru-RU" sz="1800" dirty="0"/>
              <a:t> </a:t>
            </a:r>
            <a:r>
              <a:rPr lang="ru-RU" sz="1800" dirty="0" err="1"/>
              <a:t>baxyaqator</a:t>
            </a:r>
            <a:r>
              <a:rPr lang="ru-RU" sz="1800" dirty="0"/>
              <a:t> </a:t>
            </a:r>
            <a:r>
              <a:rPr lang="ru-RU" sz="1800" dirty="0" err="1"/>
              <a:t>yuritiladi</a:t>
            </a:r>
            <a:r>
              <a:rPr lang="ru-RU" sz="1800" dirty="0"/>
              <a:t> </a:t>
            </a:r>
            <a:r>
              <a:rPr lang="ru-RU" sz="1800" dirty="0" err="1"/>
              <a:t>va</a:t>
            </a:r>
            <a:r>
              <a:rPr lang="ru-RU" sz="1800" dirty="0"/>
              <a:t> NII </a:t>
            </a:r>
            <a:r>
              <a:rPr lang="ru-RU" sz="1800" dirty="0" err="1"/>
              <a:t>beriladi</a:t>
            </a:r>
            <a:r>
              <a:rPr lang="ru-RU" sz="1800" dirty="0"/>
              <a:t>.</a:t>
            </a:r>
            <a:endParaRPr lang="ru-RU" sz="1800" dirty="0"/>
          </a:p>
        </p:txBody>
      </p:sp>
      <p:pic>
        <p:nvPicPr>
          <p:cNvPr id="5" name="Объект 4"/>
          <p:cNvPicPr>
            <a:picLocks noGrp="1"/>
          </p:cNvPicPr>
          <p:nvPr>
            <p:ph idx="1"/>
          </p:nvPr>
        </p:nvPicPr>
        <p:blipFill>
          <a:blip r:embed="rId2"/>
          <a:srcRect/>
          <a:stretch>
            <a:fillRect/>
          </a:stretch>
        </p:blipFill>
        <p:spPr bwMode="auto">
          <a:xfrm>
            <a:off x="5759146" y="947552"/>
            <a:ext cx="1957136" cy="2181727"/>
          </a:xfrm>
          <a:prstGeom prst="rect">
            <a:avLst/>
          </a:prstGeom>
          <a:noFill/>
          <a:ln w="9525">
            <a:noFill/>
            <a:miter lim="800000"/>
            <a:headEnd/>
            <a:tailEnd/>
          </a:ln>
        </p:spPr>
      </p:pic>
      <p:pic>
        <p:nvPicPr>
          <p:cNvPr id="6" name="Рисунок 5"/>
          <p:cNvPicPr/>
          <p:nvPr/>
        </p:nvPicPr>
        <p:blipFill>
          <a:blip r:embed="rId3"/>
          <a:srcRect/>
          <a:stretch>
            <a:fillRect/>
          </a:stretch>
        </p:blipFill>
        <p:spPr bwMode="auto">
          <a:xfrm>
            <a:off x="8919411" y="3129279"/>
            <a:ext cx="2310063" cy="2276909"/>
          </a:xfrm>
          <a:prstGeom prst="rect">
            <a:avLst/>
          </a:prstGeom>
          <a:noFill/>
          <a:ln w="9525">
            <a:noFill/>
            <a:miter lim="800000"/>
            <a:headEnd/>
            <a:tailEnd/>
          </a:ln>
        </p:spPr>
      </p:pic>
    </p:spTree>
    <p:extLst>
      <p:ext uri="{BB962C8B-B14F-4D97-AF65-F5344CB8AC3E}">
        <p14:creationId xmlns:p14="http://schemas.microsoft.com/office/powerpoint/2010/main" val="180321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2995" y="644282"/>
            <a:ext cx="9404723" cy="1400530"/>
          </a:xfrm>
        </p:spPr>
        <p:txBody>
          <a:bodyPr/>
          <a:lstStyle/>
          <a:p>
            <a:pPr algn="ctr"/>
            <a:r>
              <a:rPr lang="en-US" dirty="0" err="1" smtClean="0"/>
              <a:t>Nazorat</a:t>
            </a:r>
            <a:r>
              <a:rPr lang="en-US" dirty="0" smtClean="0"/>
              <a:t> </a:t>
            </a:r>
            <a:r>
              <a:rPr lang="en-US" dirty="0" err="1" smtClean="0"/>
              <a:t>uchun</a:t>
            </a:r>
            <a:r>
              <a:rPr lang="en-US" dirty="0" smtClean="0"/>
              <a:t> </a:t>
            </a:r>
            <a:r>
              <a:rPr lang="en-US" dirty="0" err="1" smtClean="0"/>
              <a:t>savollar</a:t>
            </a:r>
            <a:r>
              <a:rPr lang="en-US" dirty="0" smtClean="0"/>
              <a:t>:</a:t>
            </a:r>
            <a:endParaRPr lang="ru-RU" dirty="0"/>
          </a:p>
        </p:txBody>
      </p:sp>
      <p:sp>
        <p:nvSpPr>
          <p:cNvPr id="3" name="Объект 2"/>
          <p:cNvSpPr>
            <a:spLocks noGrp="1"/>
          </p:cNvSpPr>
          <p:nvPr>
            <p:ph idx="1"/>
          </p:nvPr>
        </p:nvSpPr>
        <p:spPr>
          <a:xfrm>
            <a:off x="1311860" y="2437930"/>
            <a:ext cx="6789404" cy="1540514"/>
          </a:xfrm>
        </p:spPr>
        <p:txBody>
          <a:bodyPr/>
          <a:lstStyle/>
          <a:p>
            <a:r>
              <a:rPr lang="en-US" dirty="0" err="1" smtClean="0"/>
              <a:t>Molniya</a:t>
            </a:r>
            <a:r>
              <a:rPr lang="en-US" dirty="0" smtClean="0"/>
              <a:t> </a:t>
            </a:r>
            <a:r>
              <a:rPr lang="en-US" dirty="0" err="1" smtClean="0"/>
              <a:t>tasmaning</a:t>
            </a:r>
            <a:r>
              <a:rPr lang="en-US" dirty="0" smtClean="0"/>
              <a:t> </a:t>
            </a:r>
            <a:r>
              <a:rPr lang="en-US" dirty="0" err="1" smtClean="0"/>
              <a:t>turlari</a:t>
            </a:r>
            <a:r>
              <a:rPr lang="en-US" dirty="0" smtClean="0"/>
              <a:t> </a:t>
            </a:r>
            <a:r>
              <a:rPr lang="en-US" dirty="0" err="1" smtClean="0"/>
              <a:t>qaysilar</a:t>
            </a:r>
            <a:r>
              <a:rPr lang="en-US" dirty="0" smtClean="0"/>
              <a:t>?</a:t>
            </a:r>
          </a:p>
          <a:p>
            <a:r>
              <a:rPr lang="en-US" dirty="0" err="1" smtClean="0"/>
              <a:t>Qanday</a:t>
            </a:r>
            <a:r>
              <a:rPr lang="en-US" dirty="0" smtClean="0"/>
              <a:t> </a:t>
            </a:r>
            <a:r>
              <a:rPr lang="en-US" dirty="0" err="1" smtClean="0"/>
              <a:t>kiyimlarga</a:t>
            </a:r>
            <a:r>
              <a:rPr lang="en-US" dirty="0" smtClean="0"/>
              <a:t> </a:t>
            </a:r>
            <a:r>
              <a:rPr lang="en-US" dirty="0" err="1" smtClean="0"/>
              <a:t>molniya</a:t>
            </a:r>
            <a:r>
              <a:rPr lang="en-US" dirty="0" smtClean="0"/>
              <a:t> </a:t>
            </a:r>
            <a:r>
              <a:rPr lang="en-US" dirty="0" err="1" smtClean="0"/>
              <a:t>tasmasi</a:t>
            </a:r>
            <a:r>
              <a:rPr lang="en-US" dirty="0" smtClean="0"/>
              <a:t> </a:t>
            </a:r>
            <a:r>
              <a:rPr lang="en-US" dirty="0" err="1" smtClean="0"/>
              <a:t>qo’yiladi</a:t>
            </a:r>
            <a:r>
              <a:rPr lang="en-US" dirty="0" smtClean="0"/>
              <a:t>?</a:t>
            </a:r>
          </a:p>
          <a:p>
            <a:r>
              <a:rPr lang="en-US" dirty="0" smtClean="0"/>
              <a:t>Nam </a:t>
            </a:r>
            <a:r>
              <a:rPr lang="en-US" dirty="0" err="1" smtClean="0"/>
              <a:t>issiqlikda</a:t>
            </a:r>
            <a:r>
              <a:rPr lang="en-US" dirty="0" smtClean="0"/>
              <a:t> </a:t>
            </a:r>
            <a:r>
              <a:rPr lang="en-US" dirty="0" err="1" smtClean="0"/>
              <a:t>qanday</a:t>
            </a:r>
            <a:r>
              <a:rPr lang="en-US" dirty="0" smtClean="0"/>
              <a:t> </a:t>
            </a:r>
            <a:r>
              <a:rPr lang="en-US" dirty="0" err="1" smtClean="0"/>
              <a:t>ishlov</a:t>
            </a:r>
            <a:r>
              <a:rPr lang="en-US" dirty="0" smtClean="0"/>
              <a:t> </a:t>
            </a:r>
            <a:r>
              <a:rPr lang="en-US" dirty="0" err="1" smtClean="0"/>
              <a:t>beriladi</a:t>
            </a:r>
            <a:r>
              <a:rPr lang="en-US" dirty="0" smtClean="0"/>
              <a:t>?</a:t>
            </a:r>
            <a:endParaRPr lang="ru-RU" dirty="0"/>
          </a:p>
        </p:txBody>
      </p:sp>
    </p:spTree>
    <p:extLst>
      <p:ext uri="{BB962C8B-B14F-4D97-AF65-F5344CB8AC3E}">
        <p14:creationId xmlns:p14="http://schemas.microsoft.com/office/powerpoint/2010/main" val="13844300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25</TotalTime>
  <Words>170</Words>
  <Application>Microsoft Office PowerPoint</Application>
  <PresentationFormat>Широкоэкранный</PresentationFormat>
  <Paragraphs>13</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Arial Black</vt:lpstr>
      <vt:lpstr>Century Gothic</vt:lpstr>
      <vt:lpstr>Impact</vt:lpstr>
      <vt:lpstr>Wingdings 3</vt:lpstr>
      <vt:lpstr>Ион</vt:lpstr>
      <vt:lpstr>Mavzu: molniya tasma qo’yib tikish</vt:lpstr>
      <vt:lpstr>Reja:</vt:lpstr>
      <vt:lpstr>Yubka-shim bel chizig‘ida, beldan yuqorida yoki beldan pastda joylashishi mumkin. Yubka-shim belbog‘i qalin yoki ingichka, ikki uchlari uzaytirilgan yoki bir tomoni uzaytirilgan kamar tutgichli yoki tutkichsiz, yon chokli yoki yaxlit bichilgan bo‘ladi. Kamar tutgich shakli ham turlichadir. Yubka-shim taqilmasi tugma va izmada yoki «molniya»da bo‘lishi mumkin. Yubka-shim modeli odam yoshiga, model ko‘rinishiga, tanlangan uslubga, gazlamaga mos bo‘lishi kerak. Kamar tutgich shakli ham turlichadir. Shim taqilmasi tugma va izmada yoki «molniya»da bo‘lishi mumkin. Shim modeli odam yoshiga, model ko‘rinishiga, tanlangan uslubga, gazlamaga mos bo‘lishi kerak.  </vt:lpstr>
      <vt:lpstr>Chokka NII berish.</vt:lpstr>
      <vt:lpstr>Taqilma mag‘izni old bo‘lakka biriktirib tikish.</vt:lpstr>
      <vt:lpstr>Nazorat uchun savollar: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molniya tasma qo’yib tikish</dc:title>
  <dc:creator>E-MaxUser</dc:creator>
  <cp:lastModifiedBy>E-MaxUser</cp:lastModifiedBy>
  <cp:revision>2</cp:revision>
  <dcterms:created xsi:type="dcterms:W3CDTF">2022-01-27T11:53:40Z</dcterms:created>
  <dcterms:modified xsi:type="dcterms:W3CDTF">2022-01-27T12:19:22Z</dcterms:modified>
</cp:coreProperties>
</file>