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6" r:id="rId2"/>
    <p:sldId id="258" r:id="rId3"/>
    <p:sldId id="259" r:id="rId4"/>
    <p:sldId id="260" r:id="rId5"/>
    <p:sldId id="264" r:id="rId6"/>
    <p:sldId id="263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1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901EA-A8A4-4AC2-A812-7EB9147D35B0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6CF2-4063-4D23-8FA3-3967CDAB03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820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901EA-A8A4-4AC2-A812-7EB9147D35B0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6CF2-4063-4D23-8FA3-3967CDAB03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608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901EA-A8A4-4AC2-A812-7EB9147D35B0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6CF2-4063-4D23-8FA3-3967CDAB03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0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901EA-A8A4-4AC2-A812-7EB9147D35B0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6CF2-4063-4D23-8FA3-3967CDAB03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794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901EA-A8A4-4AC2-A812-7EB9147D35B0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6CF2-4063-4D23-8FA3-3967CDAB03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303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901EA-A8A4-4AC2-A812-7EB9147D35B0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6CF2-4063-4D23-8FA3-3967CDAB03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257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901EA-A8A4-4AC2-A812-7EB9147D35B0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6CF2-4063-4D23-8FA3-3967CDAB03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623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901EA-A8A4-4AC2-A812-7EB9147D35B0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6CF2-4063-4D23-8FA3-3967CDAB03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3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901EA-A8A4-4AC2-A812-7EB9147D35B0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6CF2-4063-4D23-8FA3-3967CDAB03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718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901EA-A8A4-4AC2-A812-7EB9147D35B0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6CF2-4063-4D23-8FA3-3967CDAB03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416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901EA-A8A4-4AC2-A812-7EB9147D35B0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6CF2-4063-4D23-8FA3-3967CDAB03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640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901EA-A8A4-4AC2-A812-7EB9147D35B0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6CF2-4063-4D23-8FA3-3967CDAB03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120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901EA-A8A4-4AC2-A812-7EB9147D35B0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6CF2-4063-4D23-8FA3-3967CDAB03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499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C67901EA-A8A4-4AC2-A812-7EB9147D35B0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96F26CF2-4063-4D23-8FA3-3967CDAB03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524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67901EA-A8A4-4AC2-A812-7EB9147D35B0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96F26CF2-4063-4D23-8FA3-3967CDAB03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1045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001" y="454536"/>
            <a:ext cx="10572000" cy="2160327"/>
          </a:xfrm>
        </p:spPr>
        <p:txBody>
          <a:bodyPr/>
          <a:lstStyle/>
          <a:p>
            <a:r>
              <a:rPr lang="en-US" sz="7200" dirty="0" err="1" smtClean="0"/>
              <a:t>Zamonaviy</a:t>
            </a:r>
            <a:r>
              <a:rPr lang="en-US" sz="7200" dirty="0" smtClean="0"/>
              <a:t> </a:t>
            </a:r>
            <a:r>
              <a:rPr lang="en-US" sz="7200" dirty="0" err="1" smtClean="0"/>
              <a:t>ayollar</a:t>
            </a:r>
            <a:r>
              <a:rPr lang="en-US" sz="7200" dirty="0" smtClean="0"/>
              <a:t> </a:t>
            </a:r>
            <a:r>
              <a:rPr lang="en-US" sz="7200" dirty="0" err="1" smtClean="0"/>
              <a:t>ko’ylagini</a:t>
            </a:r>
            <a:r>
              <a:rPr lang="en-US" sz="7200" dirty="0" smtClean="0"/>
              <a:t> </a:t>
            </a:r>
            <a:r>
              <a:rPr lang="en-US" sz="7200" dirty="0" err="1" smtClean="0"/>
              <a:t>tikish</a:t>
            </a:r>
            <a:r>
              <a:rPr lang="en-US" sz="7200" dirty="0" smtClean="0"/>
              <a:t> 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10001" y="2727158"/>
            <a:ext cx="10572000" cy="3609474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Zamonaviy</a:t>
            </a:r>
            <a:r>
              <a:rPr lang="en-US" dirty="0"/>
              <a:t> </a:t>
            </a:r>
            <a:r>
              <a:rPr lang="en-US" dirty="0" err="1"/>
              <a:t>ayollar</a:t>
            </a:r>
            <a:r>
              <a:rPr lang="en-US" dirty="0"/>
              <a:t> </a:t>
            </a:r>
            <a:r>
              <a:rPr lang="en-US" dirty="0" err="1"/>
              <a:t>ko’ylagini</a:t>
            </a:r>
            <a:r>
              <a:rPr lang="en-US" dirty="0"/>
              <a:t> old </a:t>
            </a:r>
            <a:r>
              <a:rPr lang="en-US" dirty="0" err="1"/>
              <a:t>va</a:t>
            </a:r>
            <a:r>
              <a:rPr lang="en-US" dirty="0"/>
              <a:t> ort </a:t>
            </a:r>
            <a:r>
              <a:rPr lang="en-US" dirty="0" err="1"/>
              <a:t>bo’laklariga</a:t>
            </a:r>
            <a:r>
              <a:rPr lang="en-US" dirty="0"/>
              <a:t> </a:t>
            </a:r>
            <a:r>
              <a:rPr lang="en-US" dirty="0" err="1"/>
              <a:t>ishlov</a:t>
            </a:r>
            <a:r>
              <a:rPr lang="en-US" dirty="0"/>
              <a:t> </a:t>
            </a:r>
            <a:r>
              <a:rPr lang="en-US" dirty="0" err="1"/>
              <a:t>beramiz</a:t>
            </a:r>
            <a:r>
              <a:rPr lang="en-US" dirty="0"/>
              <a:t>. Old </a:t>
            </a:r>
            <a:r>
              <a:rPr lang="en-US" dirty="0" err="1"/>
              <a:t>va</a:t>
            </a:r>
            <a:r>
              <a:rPr lang="en-US" dirty="0"/>
              <a:t> ort </a:t>
            </a:r>
            <a:r>
              <a:rPr lang="en-US" dirty="0" err="1"/>
              <a:t>bo’laklarini</a:t>
            </a:r>
            <a:r>
              <a:rPr lang="en-US" dirty="0"/>
              <a:t> </a:t>
            </a:r>
            <a:r>
              <a:rPr lang="en-US" dirty="0" err="1"/>
              <a:t>tayyor</a:t>
            </a:r>
            <a:r>
              <a:rPr lang="en-US" dirty="0"/>
              <a:t> </a:t>
            </a:r>
            <a:r>
              <a:rPr lang="en-US" dirty="0" err="1"/>
              <a:t>holatga</a:t>
            </a:r>
            <a:r>
              <a:rPr lang="en-US" dirty="0"/>
              <a:t> </a:t>
            </a:r>
            <a:r>
              <a:rPr lang="en-US" dirty="0" err="1"/>
              <a:t>keltirib</a:t>
            </a:r>
            <a:r>
              <a:rPr lang="en-US" dirty="0"/>
              <a:t> </a:t>
            </a:r>
            <a:r>
              <a:rPr lang="en-US" dirty="0" err="1"/>
              <a:t>qo’yilgandan</a:t>
            </a:r>
            <a:r>
              <a:rPr lang="en-US" dirty="0"/>
              <a:t> </a:t>
            </a:r>
            <a:r>
              <a:rPr lang="en-US" dirty="0" err="1"/>
              <a:t>so’ng</a:t>
            </a:r>
            <a:r>
              <a:rPr lang="en-US" dirty="0"/>
              <a:t> </a:t>
            </a:r>
            <a:r>
              <a:rPr lang="en-US" dirty="0" err="1"/>
              <a:t>ko’ylak</a:t>
            </a:r>
            <a:r>
              <a:rPr lang="en-US" dirty="0"/>
              <a:t> </a:t>
            </a:r>
            <a:r>
              <a:rPr lang="en-US" dirty="0" err="1"/>
              <a:t>yoqasiga</a:t>
            </a:r>
            <a:r>
              <a:rPr lang="en-US" dirty="0"/>
              <a:t> </a:t>
            </a:r>
            <a:r>
              <a:rPr lang="en-US" dirty="0" err="1"/>
              <a:t>ishlov</a:t>
            </a:r>
            <a:r>
              <a:rPr lang="en-US" dirty="0"/>
              <a:t> </a:t>
            </a:r>
            <a:r>
              <a:rPr lang="en-US" dirty="0" err="1"/>
              <a:t>beriladi</a:t>
            </a:r>
            <a:r>
              <a:rPr lang="en-US" dirty="0"/>
              <a:t>. </a:t>
            </a:r>
            <a:r>
              <a:rPr lang="en-US" dirty="0" err="1"/>
              <a:t>Ikki</a:t>
            </a:r>
            <a:r>
              <a:rPr lang="en-US" dirty="0"/>
              <a:t> </a:t>
            </a:r>
            <a:r>
              <a:rPr lang="en-US" dirty="0" err="1"/>
              <a:t>bo’lakdan</a:t>
            </a:r>
            <a:r>
              <a:rPr lang="en-US" dirty="0"/>
              <a:t> </a:t>
            </a:r>
            <a:r>
              <a:rPr lang="en-US" dirty="0" err="1"/>
              <a:t>iborat</a:t>
            </a:r>
            <a:r>
              <a:rPr lang="en-US" dirty="0"/>
              <a:t> </a:t>
            </a:r>
            <a:r>
              <a:rPr lang="en-US" dirty="0" err="1"/>
              <a:t>adip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yaxlit</a:t>
            </a:r>
            <a:r>
              <a:rPr lang="en-US" dirty="0"/>
              <a:t> </a:t>
            </a:r>
            <a:r>
              <a:rPr lang="en-US" dirty="0" err="1"/>
              <a:t>bichilgan</a:t>
            </a:r>
            <a:r>
              <a:rPr lang="en-US" dirty="0"/>
              <a:t> </a:t>
            </a:r>
            <a:r>
              <a:rPr lang="en-US" dirty="0" err="1"/>
              <a:t>ustki</a:t>
            </a:r>
            <a:r>
              <a:rPr lang="en-US" dirty="0"/>
              <a:t> </a:t>
            </a:r>
            <a:r>
              <a:rPr lang="en-US" dirty="0" err="1"/>
              <a:t>yoqaga</a:t>
            </a:r>
            <a:r>
              <a:rPr lang="en-US" dirty="0"/>
              <a:t> </a:t>
            </a:r>
            <a:r>
              <a:rPr lang="en-US" dirty="0" err="1"/>
              <a:t>yelimli</a:t>
            </a:r>
            <a:r>
              <a:rPr lang="en-US" dirty="0"/>
              <a:t> </a:t>
            </a:r>
            <a:r>
              <a:rPr lang="en-US" dirty="0" err="1"/>
              <a:t>qotirma</a:t>
            </a:r>
            <a:r>
              <a:rPr lang="en-US" dirty="0"/>
              <a:t> </a:t>
            </a:r>
            <a:r>
              <a:rPr lang="en-US" dirty="0" err="1"/>
              <a:t>yopishtiriladi</a:t>
            </a:r>
            <a:r>
              <a:rPr lang="en-US" dirty="0"/>
              <a:t>, </a:t>
            </a:r>
            <a:r>
              <a:rPr lang="en-US" dirty="0" err="1"/>
              <a:t>bo’laklari</a:t>
            </a:r>
            <a:r>
              <a:rPr lang="en-US" dirty="0"/>
              <a:t> </a:t>
            </a:r>
            <a:r>
              <a:rPr lang="en-US" dirty="0" err="1"/>
              <a:t>qirqimlar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biriktirib</a:t>
            </a:r>
            <a:r>
              <a:rPr lang="en-US" dirty="0"/>
              <a:t> </a:t>
            </a:r>
            <a:r>
              <a:rPr lang="en-US" dirty="0" err="1"/>
              <a:t>tikiladi</a:t>
            </a:r>
            <a:r>
              <a:rPr lang="en-US" dirty="0"/>
              <a:t>. </a:t>
            </a:r>
            <a:r>
              <a:rPr lang="en-US" dirty="0" err="1"/>
              <a:t>Ostki</a:t>
            </a:r>
            <a:r>
              <a:rPr lang="en-US" dirty="0"/>
              <a:t> </a:t>
            </a:r>
            <a:r>
              <a:rPr lang="en-US" dirty="0" err="1"/>
              <a:t>yoqa</a:t>
            </a:r>
            <a:r>
              <a:rPr lang="en-US" dirty="0"/>
              <a:t> </a:t>
            </a:r>
            <a:r>
              <a:rPr lang="en-US" dirty="0" err="1"/>
              <a:t>o’rta</a:t>
            </a:r>
            <a:r>
              <a:rPr lang="en-US" dirty="0"/>
              <a:t> </a:t>
            </a:r>
            <a:r>
              <a:rPr lang="en-US" dirty="0" err="1"/>
              <a:t>qirqimlari</a:t>
            </a:r>
            <a:r>
              <a:rPr lang="en-US" dirty="0"/>
              <a:t> ham </a:t>
            </a:r>
            <a:r>
              <a:rPr lang="en-US" dirty="0" err="1"/>
              <a:t>bir-biri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biriktirib</a:t>
            </a:r>
            <a:r>
              <a:rPr lang="en-US" dirty="0"/>
              <a:t> </a:t>
            </a:r>
            <a:r>
              <a:rPr lang="en-US" dirty="0" err="1"/>
              <a:t>tikib</a:t>
            </a:r>
            <a:r>
              <a:rPr lang="en-US" dirty="0"/>
              <a:t> </a:t>
            </a:r>
            <a:r>
              <a:rPr lang="en-US" dirty="0" err="1"/>
              <a:t>olinadi</a:t>
            </a:r>
            <a:r>
              <a:rPr lang="en-US" dirty="0"/>
              <a:t>. </a:t>
            </a:r>
            <a:r>
              <a:rPr lang="en-US" dirty="0" err="1"/>
              <a:t>Zamonaviy</a:t>
            </a:r>
            <a:r>
              <a:rPr lang="en-US" dirty="0"/>
              <a:t> </a:t>
            </a:r>
            <a:r>
              <a:rPr lang="en-US" dirty="0" err="1"/>
              <a:t>ko’ylaklarga</a:t>
            </a:r>
            <a:r>
              <a:rPr lang="en-US" dirty="0"/>
              <a:t> </a:t>
            </a:r>
            <a:r>
              <a:rPr lang="en-US" dirty="0" err="1"/>
              <a:t>xos</a:t>
            </a:r>
            <a:r>
              <a:rPr lang="en-US" dirty="0"/>
              <a:t> </a:t>
            </a:r>
            <a:r>
              <a:rPr lang="en-US" dirty="0" err="1"/>
              <a:t>manjetli</a:t>
            </a:r>
            <a:r>
              <a:rPr lang="en-US" dirty="0"/>
              <a:t> </a:t>
            </a:r>
            <a:r>
              <a:rPr lang="en-US" dirty="0" err="1"/>
              <a:t>yengni</a:t>
            </a:r>
            <a:r>
              <a:rPr lang="en-US" dirty="0"/>
              <a:t> </a:t>
            </a:r>
            <a:r>
              <a:rPr lang="en-US" dirty="0" err="1"/>
              <a:t>esa</a:t>
            </a:r>
            <a:r>
              <a:rPr lang="en-US" dirty="0"/>
              <a:t> </a:t>
            </a:r>
            <a:r>
              <a:rPr lang="en-US" dirty="0" err="1"/>
              <a:t>oldin</a:t>
            </a:r>
            <a:r>
              <a:rPr lang="en-US" dirty="0"/>
              <a:t> </a:t>
            </a:r>
            <a:r>
              <a:rPr lang="en-US" dirty="0" err="1"/>
              <a:t>manjeti</a:t>
            </a:r>
            <a:r>
              <a:rPr lang="en-US" dirty="0"/>
              <a:t> </a:t>
            </a:r>
            <a:r>
              <a:rPr lang="en-US" dirty="0" err="1"/>
              <a:t>tayyorlanib</a:t>
            </a:r>
            <a:r>
              <a:rPr lang="en-US" dirty="0"/>
              <a:t>  </a:t>
            </a:r>
            <a:r>
              <a:rPr lang="en-US" dirty="0" err="1"/>
              <a:t>olinadi</a:t>
            </a:r>
            <a:r>
              <a:rPr lang="en-US" dirty="0"/>
              <a:t>. </a:t>
            </a:r>
            <a:r>
              <a:rPr lang="en-US" dirty="0" err="1"/>
              <a:t>Manjet</a:t>
            </a:r>
            <a:r>
              <a:rPr lang="en-US" dirty="0"/>
              <a:t> </a:t>
            </a:r>
            <a:r>
              <a:rPr lang="en-US" dirty="0" err="1"/>
              <a:t>yaxlit</a:t>
            </a:r>
            <a:r>
              <a:rPr lang="en-US" dirty="0"/>
              <a:t> </a:t>
            </a:r>
            <a:r>
              <a:rPr lang="en-US" dirty="0" err="1"/>
              <a:t>bo’lakdan</a:t>
            </a:r>
            <a:r>
              <a:rPr lang="en-US" dirty="0"/>
              <a:t> </a:t>
            </a:r>
            <a:r>
              <a:rPr lang="en-US" dirty="0" err="1"/>
              <a:t>iborat</a:t>
            </a:r>
            <a:r>
              <a:rPr lang="en-US" dirty="0"/>
              <a:t> </a:t>
            </a:r>
            <a:r>
              <a:rPr lang="en-US" dirty="0" err="1"/>
              <a:t>hollarda</a:t>
            </a:r>
            <a:r>
              <a:rPr lang="en-US" dirty="0"/>
              <a:t>, </a:t>
            </a:r>
            <a:r>
              <a:rPr lang="en-US" dirty="0" err="1"/>
              <a:t>o’ngini</a:t>
            </a:r>
            <a:r>
              <a:rPr lang="en-US" dirty="0"/>
              <a:t> </a:t>
            </a:r>
            <a:r>
              <a:rPr lang="en-US" dirty="0" err="1"/>
              <a:t>o’ngiga</a:t>
            </a:r>
            <a:r>
              <a:rPr lang="en-US" dirty="0"/>
              <a:t> </a:t>
            </a:r>
            <a:r>
              <a:rPr lang="en-US" dirty="0" err="1"/>
              <a:t>qo’yib</a:t>
            </a:r>
            <a:r>
              <a:rPr lang="en-US" dirty="0"/>
              <a:t> yon </a:t>
            </a:r>
            <a:r>
              <a:rPr lang="en-US" dirty="0" err="1"/>
              <a:t>tomoni</a:t>
            </a:r>
            <a:r>
              <a:rPr lang="en-US" dirty="0"/>
              <a:t> </a:t>
            </a:r>
            <a:r>
              <a:rPr lang="en-US" dirty="0" err="1"/>
              <a:t>biriktirib</a:t>
            </a:r>
            <a:r>
              <a:rPr lang="en-US" dirty="0"/>
              <a:t> </a:t>
            </a:r>
            <a:r>
              <a:rPr lang="en-US" dirty="0" err="1"/>
              <a:t>tikiladi</a:t>
            </a:r>
            <a:r>
              <a:rPr lang="en-US" dirty="0"/>
              <a:t>. </a:t>
            </a:r>
            <a:r>
              <a:rPr lang="en-US" dirty="0" err="1"/>
              <a:t>Choklari</a:t>
            </a:r>
            <a:r>
              <a:rPr lang="en-US" dirty="0"/>
              <a:t> </a:t>
            </a:r>
            <a:r>
              <a:rPr lang="en-US" dirty="0" err="1"/>
              <a:t>yorib</a:t>
            </a:r>
            <a:r>
              <a:rPr lang="en-US" dirty="0"/>
              <a:t> </a:t>
            </a:r>
            <a:r>
              <a:rPr lang="en-US" dirty="0" err="1"/>
              <a:t>dazmollanadi</a:t>
            </a:r>
            <a:r>
              <a:rPr lang="en-US" dirty="0"/>
              <a:t>. </a:t>
            </a:r>
            <a:r>
              <a:rPr lang="en-US" dirty="0" err="1"/>
              <a:t>Manjet</a:t>
            </a:r>
            <a:r>
              <a:rPr lang="en-US" dirty="0"/>
              <a:t> </a:t>
            </a:r>
            <a:r>
              <a:rPr lang="en-US" dirty="0" err="1"/>
              <a:t>o’ngiga</a:t>
            </a:r>
            <a:r>
              <a:rPr lang="en-US" dirty="0"/>
              <a:t> </a:t>
            </a:r>
            <a:r>
              <a:rPr lang="en-US" dirty="0" err="1"/>
              <a:t>ag’dariladi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ikki</a:t>
            </a:r>
            <a:r>
              <a:rPr lang="en-US" dirty="0"/>
              <a:t> </a:t>
            </a:r>
            <a:r>
              <a:rPr lang="en-US" dirty="0" err="1"/>
              <a:t>bukib</a:t>
            </a:r>
            <a:r>
              <a:rPr lang="en-US" dirty="0"/>
              <a:t> </a:t>
            </a:r>
            <a:r>
              <a:rPr lang="en-US" dirty="0" err="1"/>
              <a:t>dazmollanadi</a:t>
            </a:r>
            <a:r>
              <a:rPr lang="en-US" dirty="0"/>
              <a:t>. </a:t>
            </a:r>
            <a:r>
              <a:rPr lang="en-US" dirty="0" err="1"/>
              <a:t>Yeng</a:t>
            </a:r>
            <a:r>
              <a:rPr lang="en-US" dirty="0"/>
              <a:t> </a:t>
            </a:r>
            <a:r>
              <a:rPr lang="en-US" dirty="0" err="1"/>
              <a:t>qirqimlari</a:t>
            </a:r>
            <a:r>
              <a:rPr lang="en-US" dirty="0"/>
              <a:t> </a:t>
            </a:r>
            <a:r>
              <a:rPr lang="en-US" dirty="0" err="1"/>
              <a:t>biriktirib</a:t>
            </a:r>
            <a:r>
              <a:rPr lang="en-US" dirty="0"/>
              <a:t> </a:t>
            </a:r>
            <a:r>
              <a:rPr lang="en-US" dirty="0" err="1"/>
              <a:t>tikilib</a:t>
            </a:r>
            <a:r>
              <a:rPr lang="en-US" dirty="0"/>
              <a:t> </a:t>
            </a:r>
            <a:r>
              <a:rPr lang="en-US" dirty="0" err="1"/>
              <a:t>yo’rmalangandan</a:t>
            </a:r>
            <a:r>
              <a:rPr lang="en-US" dirty="0"/>
              <a:t> </a:t>
            </a:r>
            <a:r>
              <a:rPr lang="en-US" dirty="0" err="1"/>
              <a:t>so’ngra</a:t>
            </a:r>
            <a:r>
              <a:rPr lang="en-US" dirty="0"/>
              <a:t> </a:t>
            </a:r>
            <a:r>
              <a:rPr lang="en-US" dirty="0" err="1"/>
              <a:t>tayyor</a:t>
            </a:r>
            <a:r>
              <a:rPr lang="en-US" dirty="0"/>
              <a:t> </a:t>
            </a:r>
            <a:r>
              <a:rPr lang="en-US" dirty="0" err="1"/>
              <a:t>manjet</a:t>
            </a:r>
            <a:r>
              <a:rPr lang="en-US" dirty="0"/>
              <a:t> </a:t>
            </a:r>
            <a:r>
              <a:rPr lang="en-US" dirty="0" err="1"/>
              <a:t>qirqimlarini</a:t>
            </a:r>
            <a:r>
              <a:rPr lang="en-US" dirty="0"/>
              <a:t> </a:t>
            </a:r>
            <a:r>
              <a:rPr lang="en-US" dirty="0" err="1"/>
              <a:t>yeng</a:t>
            </a:r>
            <a:r>
              <a:rPr lang="en-US" dirty="0"/>
              <a:t> </a:t>
            </a:r>
            <a:r>
              <a:rPr lang="en-US" dirty="0" err="1"/>
              <a:t>uchi</a:t>
            </a:r>
            <a:r>
              <a:rPr lang="en-US" dirty="0"/>
              <a:t> </a:t>
            </a:r>
            <a:r>
              <a:rPr lang="en-US" dirty="0" err="1"/>
              <a:t>qirqimlariga</a:t>
            </a:r>
            <a:r>
              <a:rPr lang="en-US" dirty="0"/>
              <a:t> </a:t>
            </a:r>
            <a:r>
              <a:rPr lang="en-US" dirty="0" err="1"/>
              <a:t>to’g’ri</a:t>
            </a:r>
            <a:r>
              <a:rPr lang="en-US" dirty="0"/>
              <a:t> </a:t>
            </a:r>
            <a:r>
              <a:rPr lang="en-US" dirty="0" err="1"/>
              <a:t>keltirib</a:t>
            </a:r>
            <a:r>
              <a:rPr lang="en-US" dirty="0"/>
              <a:t>, </a:t>
            </a:r>
            <a:r>
              <a:rPr lang="en-US" dirty="0" err="1"/>
              <a:t>manjetni</a:t>
            </a:r>
            <a:r>
              <a:rPr lang="en-US" dirty="0"/>
              <a:t> </a:t>
            </a:r>
            <a:r>
              <a:rPr lang="en-US" dirty="0" err="1"/>
              <a:t>yengning</a:t>
            </a:r>
            <a:r>
              <a:rPr lang="en-US" dirty="0"/>
              <a:t> </a:t>
            </a:r>
            <a:r>
              <a:rPr lang="en-US" dirty="0" err="1"/>
              <a:t>teskarisiga</a:t>
            </a:r>
            <a:r>
              <a:rPr lang="en-US" dirty="0"/>
              <a:t> </a:t>
            </a:r>
            <a:r>
              <a:rPr lang="en-US" dirty="0" err="1"/>
              <a:t>qo’yib</a:t>
            </a:r>
            <a:r>
              <a:rPr lang="en-US" dirty="0"/>
              <a:t> </a:t>
            </a:r>
            <a:r>
              <a:rPr lang="en-US" dirty="0" err="1"/>
              <a:t>tikiladi</a:t>
            </a:r>
            <a:r>
              <a:rPr lang="en-US" dirty="0"/>
              <a:t>, </a:t>
            </a:r>
            <a:r>
              <a:rPr lang="en-US" dirty="0" err="1"/>
              <a:t>chok</a:t>
            </a:r>
            <a:r>
              <a:rPr lang="en-US" dirty="0"/>
              <a:t> </a:t>
            </a:r>
            <a:r>
              <a:rPr lang="en-US" dirty="0" err="1"/>
              <a:t>qirqimlari</a:t>
            </a:r>
            <a:r>
              <a:rPr lang="en-US" dirty="0"/>
              <a:t> </a:t>
            </a:r>
            <a:r>
              <a:rPr lang="en-US" dirty="0" err="1"/>
              <a:t>yo’rmalanadi</a:t>
            </a:r>
            <a:r>
              <a:rPr lang="en-US" dirty="0"/>
              <a:t>. </a:t>
            </a:r>
            <a:r>
              <a:rPr lang="en-US" dirty="0" err="1"/>
              <a:t>Chok</a:t>
            </a:r>
            <a:r>
              <a:rPr lang="en-US" dirty="0"/>
              <a:t> </a:t>
            </a:r>
            <a:r>
              <a:rPr lang="en-US" dirty="0" err="1"/>
              <a:t>haqini</a:t>
            </a:r>
            <a:r>
              <a:rPr lang="en-US" dirty="0"/>
              <a:t> </a:t>
            </a:r>
            <a:r>
              <a:rPr lang="en-US" dirty="0" err="1"/>
              <a:t>yeng</a:t>
            </a:r>
            <a:r>
              <a:rPr lang="en-US" dirty="0"/>
              <a:t> </a:t>
            </a:r>
            <a:r>
              <a:rPr lang="en-US" dirty="0" err="1"/>
              <a:t>tomonga</a:t>
            </a:r>
            <a:r>
              <a:rPr lang="en-US" dirty="0"/>
              <a:t> </a:t>
            </a:r>
            <a:r>
              <a:rPr lang="en-US" dirty="0" err="1"/>
              <a:t>bukib</a:t>
            </a:r>
            <a:r>
              <a:rPr lang="en-US" dirty="0"/>
              <a:t>, </a:t>
            </a:r>
            <a:r>
              <a:rPr lang="en-US" dirty="0" err="1"/>
              <a:t>biriktirma</a:t>
            </a:r>
            <a:r>
              <a:rPr lang="en-US" dirty="0"/>
              <a:t> </a:t>
            </a:r>
            <a:r>
              <a:rPr lang="en-US" dirty="0" err="1"/>
              <a:t>chokdan</a:t>
            </a:r>
            <a:r>
              <a:rPr lang="en-US" dirty="0"/>
              <a:t> 0.1-0.2 </a:t>
            </a:r>
            <a:r>
              <a:rPr lang="en-US" dirty="0" err="1"/>
              <a:t>sm</a:t>
            </a:r>
            <a:r>
              <a:rPr lang="en-US" dirty="0"/>
              <a:t> </a:t>
            </a:r>
            <a:r>
              <a:rPr lang="en-US" dirty="0" err="1"/>
              <a:t>kenglikda</a:t>
            </a:r>
            <a:r>
              <a:rPr lang="en-US" dirty="0"/>
              <a:t> </a:t>
            </a:r>
            <a:r>
              <a:rPr lang="en-US" dirty="0" err="1"/>
              <a:t>yengga</a:t>
            </a:r>
            <a:r>
              <a:rPr lang="en-US" dirty="0"/>
              <a:t> </a:t>
            </a:r>
            <a:r>
              <a:rPr lang="en-US" dirty="0" err="1"/>
              <a:t>bostirib</a:t>
            </a:r>
            <a:r>
              <a:rPr lang="en-US" dirty="0"/>
              <a:t> </a:t>
            </a:r>
            <a:r>
              <a:rPr lang="en-US" dirty="0" err="1"/>
              <a:t>tikiladi</a:t>
            </a:r>
            <a:r>
              <a:rPr lang="en-US" dirty="0"/>
              <a:t>. </a:t>
            </a:r>
            <a:r>
              <a:rPr lang="en-US" dirty="0" err="1"/>
              <a:t>Tayyor</a:t>
            </a:r>
            <a:r>
              <a:rPr lang="en-US" dirty="0"/>
              <a:t> </a:t>
            </a:r>
            <a:r>
              <a:rPr lang="en-US" dirty="0" err="1"/>
              <a:t>holdagi</a:t>
            </a:r>
            <a:r>
              <a:rPr lang="en-US" dirty="0"/>
              <a:t> old </a:t>
            </a:r>
            <a:r>
              <a:rPr lang="en-US" dirty="0" err="1"/>
              <a:t>va</a:t>
            </a:r>
            <a:r>
              <a:rPr lang="en-US" dirty="0"/>
              <a:t> ort </a:t>
            </a:r>
            <a:r>
              <a:rPr lang="en-US" dirty="0" err="1"/>
              <a:t>bo’laklarini</a:t>
            </a:r>
            <a:r>
              <a:rPr lang="en-US" dirty="0"/>
              <a:t> </a:t>
            </a:r>
            <a:r>
              <a:rPr lang="en-US" dirty="0" err="1"/>
              <a:t>bir-birining</a:t>
            </a:r>
            <a:r>
              <a:rPr lang="en-US" dirty="0"/>
              <a:t> </a:t>
            </a:r>
            <a:r>
              <a:rPr lang="en-US" dirty="0" err="1"/>
              <a:t>ustiga</a:t>
            </a:r>
            <a:r>
              <a:rPr lang="en-US" dirty="0"/>
              <a:t> </a:t>
            </a:r>
            <a:r>
              <a:rPr lang="en-US" dirty="0" err="1"/>
              <a:t>o’ngini</a:t>
            </a:r>
            <a:r>
              <a:rPr lang="en-US" dirty="0"/>
              <a:t> </a:t>
            </a:r>
            <a:r>
              <a:rPr lang="en-US" dirty="0" err="1"/>
              <a:t>o’ngiga</a:t>
            </a:r>
            <a:r>
              <a:rPr lang="en-US" dirty="0"/>
              <a:t> </a:t>
            </a:r>
            <a:r>
              <a:rPr lang="en-US" dirty="0" err="1"/>
              <a:t>qilib</a:t>
            </a:r>
            <a:r>
              <a:rPr lang="en-US" dirty="0"/>
              <a:t> </a:t>
            </a:r>
            <a:r>
              <a:rPr lang="en-US" dirty="0" err="1"/>
              <a:t>ziylari</a:t>
            </a:r>
            <a:r>
              <a:rPr lang="en-US" dirty="0"/>
              <a:t> </a:t>
            </a:r>
            <a:r>
              <a:rPr lang="en-US" dirty="0" err="1"/>
              <a:t>tekislanib</a:t>
            </a:r>
            <a:r>
              <a:rPr lang="en-US" dirty="0"/>
              <a:t> </a:t>
            </a:r>
            <a:r>
              <a:rPr lang="en-US" dirty="0" err="1"/>
              <a:t>yelka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yon </a:t>
            </a:r>
            <a:r>
              <a:rPr lang="en-US" dirty="0" err="1"/>
              <a:t>qirqimlari</a:t>
            </a:r>
            <a:r>
              <a:rPr lang="en-US" dirty="0"/>
              <a:t> </a:t>
            </a:r>
            <a:r>
              <a:rPr lang="en-US" dirty="0" err="1"/>
              <a:t>ko’klanadi</a:t>
            </a:r>
            <a:r>
              <a:rPr lang="en-US" dirty="0"/>
              <a:t>. </a:t>
            </a:r>
            <a:r>
              <a:rPr lang="en-US" dirty="0" err="1"/>
              <a:t>So’ngra</a:t>
            </a:r>
            <a:r>
              <a:rPr lang="en-US" dirty="0"/>
              <a:t> </a:t>
            </a:r>
            <a:r>
              <a:rPr lang="en-US" dirty="0" err="1"/>
              <a:t>biriktirib</a:t>
            </a:r>
            <a:r>
              <a:rPr lang="en-US" dirty="0"/>
              <a:t> </a:t>
            </a:r>
            <a:r>
              <a:rPr lang="en-US" dirty="0" err="1"/>
              <a:t>tikiladi</a:t>
            </a:r>
            <a:r>
              <a:rPr lang="en-US" dirty="0"/>
              <a:t>. Yon </a:t>
            </a:r>
            <a:r>
              <a:rPr lang="en-US" dirty="0" err="1"/>
              <a:t>qirqimini</a:t>
            </a:r>
            <a:r>
              <a:rPr lang="en-US" dirty="0"/>
              <a:t> </a:t>
            </a:r>
            <a:r>
              <a:rPr lang="en-US" dirty="0" err="1"/>
              <a:t>biriktirib</a:t>
            </a:r>
            <a:r>
              <a:rPr lang="en-US" dirty="0"/>
              <a:t> </a:t>
            </a:r>
            <a:r>
              <a:rPr lang="en-US" dirty="0" err="1"/>
              <a:t>tikishda</a:t>
            </a:r>
            <a:r>
              <a:rPr lang="en-US" dirty="0"/>
              <a:t> old </a:t>
            </a:r>
            <a:r>
              <a:rPr lang="en-US" dirty="0" err="1"/>
              <a:t>va</a:t>
            </a:r>
            <a:r>
              <a:rPr lang="en-US" dirty="0"/>
              <a:t> ort </a:t>
            </a:r>
            <a:r>
              <a:rPr lang="en-US" dirty="0" err="1"/>
              <a:t>bo’lak</a:t>
            </a:r>
            <a:r>
              <a:rPr lang="en-US" dirty="0"/>
              <a:t> bel </a:t>
            </a:r>
            <a:r>
              <a:rPr lang="en-US" dirty="0" err="1"/>
              <a:t>chiziqlariga</a:t>
            </a:r>
            <a:r>
              <a:rPr lang="en-US" dirty="0"/>
              <a:t> </a:t>
            </a:r>
            <a:r>
              <a:rPr lang="en-US" dirty="0" err="1"/>
              <a:t>qo’yilgan</a:t>
            </a:r>
            <a:r>
              <a:rPr lang="en-US" dirty="0"/>
              <a:t> </a:t>
            </a:r>
            <a:r>
              <a:rPr lang="en-US" dirty="0" err="1"/>
              <a:t>kertimlar</a:t>
            </a:r>
            <a:r>
              <a:rPr lang="en-US" dirty="0"/>
              <a:t> </a:t>
            </a:r>
            <a:r>
              <a:rPr lang="en-US" dirty="0" err="1"/>
              <a:t>bir-biriga</a:t>
            </a:r>
            <a:r>
              <a:rPr lang="en-US" dirty="0"/>
              <a:t> </a:t>
            </a:r>
            <a:r>
              <a:rPr lang="en-US" dirty="0" err="1"/>
              <a:t>to’g’rilanib</a:t>
            </a:r>
            <a:r>
              <a:rPr lang="en-US" dirty="0"/>
              <a:t> </a:t>
            </a:r>
            <a:r>
              <a:rPr lang="en-US" dirty="0" err="1"/>
              <a:t>to’g’nog’ich</a:t>
            </a:r>
            <a:r>
              <a:rPr lang="en-US" dirty="0"/>
              <a:t> </a:t>
            </a:r>
            <a:r>
              <a:rPr lang="en-US" dirty="0" err="1"/>
              <a:t>to’g’naladi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ko’klanadi</a:t>
            </a:r>
            <a:r>
              <a:rPr lang="en-US" dirty="0"/>
              <a:t>. </a:t>
            </a:r>
            <a:r>
              <a:rPr lang="en-US" dirty="0" err="1"/>
              <a:t>So’ngra</a:t>
            </a:r>
            <a:r>
              <a:rPr lang="en-US" dirty="0"/>
              <a:t> </a:t>
            </a:r>
            <a:r>
              <a:rPr lang="en-US" dirty="0" err="1"/>
              <a:t>to’g’nog’ich</a:t>
            </a:r>
            <a:r>
              <a:rPr lang="en-US" dirty="0"/>
              <a:t> </a:t>
            </a:r>
            <a:r>
              <a:rPr lang="en-US" dirty="0" err="1"/>
              <a:t>olib</a:t>
            </a:r>
            <a:r>
              <a:rPr lang="en-US" dirty="0"/>
              <a:t> </a:t>
            </a:r>
            <a:r>
              <a:rPr lang="en-US" dirty="0" err="1"/>
              <a:t>tashlanib</a:t>
            </a:r>
            <a:r>
              <a:rPr lang="en-US" dirty="0"/>
              <a:t> </a:t>
            </a:r>
            <a:r>
              <a:rPr lang="en-US" dirty="0" err="1"/>
              <a:t>mashinada</a:t>
            </a:r>
            <a:r>
              <a:rPr lang="en-US" dirty="0"/>
              <a:t> </a:t>
            </a:r>
            <a:r>
              <a:rPr lang="en-US" dirty="0" err="1"/>
              <a:t>biriktirib</a:t>
            </a:r>
            <a:r>
              <a:rPr lang="en-US" dirty="0"/>
              <a:t> </a:t>
            </a:r>
            <a:r>
              <a:rPr lang="en-US" dirty="0" err="1"/>
              <a:t>tikiladi</a:t>
            </a:r>
            <a:r>
              <a:rPr lang="en-US" dirty="0"/>
              <a:t>.      </a:t>
            </a:r>
            <a:r>
              <a:rPr lang="en-US" dirty="0" err="1"/>
              <a:t>Tavsiya</a:t>
            </a:r>
            <a:r>
              <a:rPr lang="en-US" dirty="0"/>
              <a:t> </a:t>
            </a:r>
            <a:r>
              <a:rPr lang="en-US" dirty="0" err="1"/>
              <a:t>etilgan</a:t>
            </a:r>
            <a:r>
              <a:rPr lang="en-US" dirty="0"/>
              <a:t> </a:t>
            </a:r>
            <a:r>
              <a:rPr lang="en-US" dirty="0" err="1"/>
              <a:t>ko’ylakni</a:t>
            </a:r>
            <a:r>
              <a:rPr lang="en-US" dirty="0"/>
              <a:t> </a:t>
            </a:r>
            <a:r>
              <a:rPr lang="en-US" dirty="0" err="1"/>
              <a:t>tikishda</a:t>
            </a:r>
            <a:r>
              <a:rPr lang="en-US" dirty="0"/>
              <a:t> </a:t>
            </a:r>
            <a:r>
              <a:rPr lang="en-US" dirty="0" err="1"/>
              <a:t>oldin</a:t>
            </a:r>
            <a:r>
              <a:rPr lang="en-US" dirty="0"/>
              <a:t> old </a:t>
            </a:r>
            <a:r>
              <a:rPr lang="en-US" dirty="0" err="1"/>
              <a:t>bo’lak</a:t>
            </a:r>
            <a:r>
              <a:rPr lang="en-US" dirty="0"/>
              <a:t> </a:t>
            </a:r>
            <a:r>
              <a:rPr lang="en-US" dirty="0" err="1"/>
              <a:t>relef</a:t>
            </a:r>
            <a:r>
              <a:rPr lang="en-US" dirty="0"/>
              <a:t> </a:t>
            </a:r>
            <a:r>
              <a:rPr lang="en-US" dirty="0" err="1"/>
              <a:t>qirqimlarini</a:t>
            </a:r>
            <a:r>
              <a:rPr lang="en-US" dirty="0"/>
              <a:t> </a:t>
            </a:r>
            <a:r>
              <a:rPr lang="en-US" dirty="0" err="1"/>
              <a:t>biriktirib</a:t>
            </a:r>
            <a:r>
              <a:rPr lang="en-US" dirty="0"/>
              <a:t> </a:t>
            </a:r>
            <a:r>
              <a:rPr lang="en-US" dirty="0" err="1"/>
              <a:t>tikiladi</a:t>
            </a:r>
            <a:r>
              <a:rPr lang="en-US" dirty="0"/>
              <a:t>, </a:t>
            </a:r>
            <a:r>
              <a:rPr lang="en-US" dirty="0" err="1"/>
              <a:t>chok</a:t>
            </a:r>
            <a:r>
              <a:rPr lang="en-US" dirty="0"/>
              <a:t> </a:t>
            </a:r>
            <a:r>
              <a:rPr lang="en-US" dirty="0" err="1"/>
              <a:t>haqi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tomonga</a:t>
            </a:r>
            <a:r>
              <a:rPr lang="en-US" dirty="0"/>
              <a:t> </a:t>
            </a:r>
            <a:r>
              <a:rPr lang="en-US" dirty="0" err="1"/>
              <a:t>yotqizib</a:t>
            </a:r>
            <a:r>
              <a:rPr lang="en-US" dirty="0"/>
              <a:t> </a:t>
            </a:r>
            <a:r>
              <a:rPr lang="en-US" dirty="0" err="1"/>
              <a:t>dazmollanadi</a:t>
            </a:r>
            <a:r>
              <a:rPr lang="en-US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8296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E-MaxUser\Desktop\kelin liboslari\55555\images (50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347" y="0"/>
            <a:ext cx="5887453" cy="6705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7787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5387" y="3802856"/>
          <a:ext cx="2171700" cy="4030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717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027" name="Рисунок 13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310063" cy="506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79032" y="0"/>
            <a:ext cx="2021305" cy="5069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2" y="0"/>
            <a:ext cx="2176745" cy="5069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53842" y="0"/>
            <a:ext cx="1933358" cy="5069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5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77092" y="-1"/>
            <a:ext cx="1955666" cy="5069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3490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3152" y="446088"/>
            <a:ext cx="2375902" cy="1618396"/>
          </a:xfrm>
        </p:spPr>
        <p:txBody>
          <a:bodyPr/>
          <a:lstStyle/>
          <a:p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3" y="446088"/>
            <a:ext cx="2610850" cy="18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Объект 7" descr="20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177846" y="446088"/>
            <a:ext cx="3383619" cy="541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2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3151" y="2456992"/>
            <a:ext cx="3065712" cy="3404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2811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958" y="1171075"/>
            <a:ext cx="4239284" cy="4636168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sz="quarter" idx="16"/>
          </p:nvPr>
        </p:nvSpPr>
        <p:spPr>
          <a:xfrm>
            <a:off x="6139958" y="1620252"/>
            <a:ext cx="5667032" cy="445970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Рисунок 4" descr="1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088" y="2435957"/>
            <a:ext cx="2252385" cy="2007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1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78073" y="2435957"/>
            <a:ext cx="1673225" cy="2007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7713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942" y="272715"/>
            <a:ext cx="3799974" cy="52938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0968" y="0"/>
            <a:ext cx="7251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509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итаты">
  <a:themeElements>
    <a:clrScheme name="Цитаты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Цитаты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Цитаты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TM03457503[[fn=Цитаты]]</Template>
  <TotalTime>36</TotalTime>
  <Words>205</Words>
  <Application>Microsoft Office PowerPoint</Application>
  <PresentationFormat>Широкоэкранный</PresentationFormat>
  <Paragraphs>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Century Gothic</vt:lpstr>
      <vt:lpstr>Times New Roman</vt:lpstr>
      <vt:lpstr>Wingdings 2</vt:lpstr>
      <vt:lpstr>Цитаты</vt:lpstr>
      <vt:lpstr>Zamonaviy ayollar ko’ylagini tikish </vt:lpstr>
      <vt:lpstr>Презентация PowerPoint</vt:lpstr>
      <vt:lpstr>Презентация PowerPoint</vt:lpstr>
      <vt:lpstr>       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Ayollar tor shimini tikish </dc:title>
  <dc:creator>E-MaxUser</dc:creator>
  <cp:lastModifiedBy>E-MaxUser</cp:lastModifiedBy>
  <cp:revision>5</cp:revision>
  <dcterms:created xsi:type="dcterms:W3CDTF">2022-01-19T10:21:44Z</dcterms:created>
  <dcterms:modified xsi:type="dcterms:W3CDTF">2022-01-22T07:28:59Z</dcterms:modified>
</cp:coreProperties>
</file>