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0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6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2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7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67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7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75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56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3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12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44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B3CA5-6456-4D8D-87A9-7C35DB00AD2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4370-D1E7-4C3F-989B-426E66B1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16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8486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4:   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Suyuqlikda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jismning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suzish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qonuni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36181"/>
            <a:ext cx="9144000" cy="2021619"/>
          </a:xfrm>
        </p:spPr>
        <p:txBody>
          <a:bodyPr/>
          <a:lstStyle/>
          <a:p>
            <a:pPr algn="l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1.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Jismlarning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suyuqlikda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suzishi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Suyuqlikka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botirilgan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jismlarga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etuv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hlarning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etuv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hisi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jismlarning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suyuqlikda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suzuv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hanligi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Nisbiy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hlik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25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2198" y="456688"/>
            <a:ext cx="10917716" cy="5307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285750" algn="just">
              <a:spcBef>
                <a:spcPts val="34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Jismlarning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qalqib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hiqishi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yurishi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aytilgan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hlarning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o`zaro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suyuqlikka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botirilgan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jismlarga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hlarning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hisini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topamiz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>
              <a:spcBef>
                <a:spcPts val="17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hni</a:t>
            </a:r>
            <a:r>
              <a:rPr lang="en-US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ko`taruvchi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ataladi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i="1" spc="-45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pc="-6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3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i="1" spc="-27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800" spc="-7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spc="-7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spc="-19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800" spc="-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pc="-16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i="1" spc="-4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pc="-6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65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spc="-4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800" spc="-7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sz="2000" spc="-9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ru-RU" spc="-17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spc="-4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i="1" spc="7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800" spc="-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sz="2000" spc="-9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pc="-18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spc="85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000" spc="-105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  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spcBef>
                <a:spcPts val="50"/>
              </a:spcBef>
              <a:spcAft>
                <a:spcPts val="0"/>
              </a:spcAft>
            </a:pPr>
            <a:r>
              <a:rPr lang="en-US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130425" algn="ctr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i="1" spc="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pc="-5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000" spc="-8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4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spc="4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pc="45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pc="13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pc="-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ru-RU" sz="2000" spc="-2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pc="-14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000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Oxirgi</a:t>
            </a:r>
            <a:r>
              <a:rPr lang="en-US" spc="-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munosabatdan</a:t>
            </a:r>
            <a:r>
              <a:rPr lang="en-US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xulosalar</a:t>
            </a:r>
            <a:r>
              <a:rPr lang="en-US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kelib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hiqadi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Agar </a:t>
            </a:r>
            <a:r>
              <a:rPr lang="ru-RU" sz="20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g</a:t>
            </a: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&gt;</a:t>
            </a:r>
            <a:r>
              <a:rPr lang="ru-RU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g</a:t>
            </a:r>
            <a:r>
              <a:rPr lang="en-US" sz="20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0"/>
              </a:spcAft>
              <a:tabLst>
                <a:tab pos="995680" algn="l"/>
              </a:tabLst>
            </a:pP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bo`lsa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pc="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ya'ni</a:t>
            </a:r>
            <a:r>
              <a:rPr lang="en-US" spc="8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jismning</a:t>
            </a:r>
            <a:r>
              <a:rPr lang="en-US" spc="9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solishtirma</a:t>
            </a:r>
            <a:r>
              <a:rPr lang="en-US" spc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og`irligi</a:t>
            </a:r>
            <a:r>
              <a:rPr lang="en-US" spc="9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suyuqliknikidan</a:t>
            </a:r>
            <a:r>
              <a:rPr lang="en-US" spc="8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290830">
              <a:spcAft>
                <a:spcPts val="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bo`lsa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ko`taruv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musbat</a:t>
            </a:r>
            <a:r>
              <a:rPr lang="en-US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yuqoriga</a:t>
            </a:r>
            <a:r>
              <a:rPr lang="en-US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en-US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290830">
              <a:spcAft>
                <a:spcPts val="0"/>
              </a:spcAft>
            </a:pP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sirtida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qalqib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0"/>
              </a:spcAft>
              <a:tabLst>
                <a:tab pos="1017270" algn="l"/>
              </a:tabLst>
            </a:pPr>
            <a:r>
              <a:rPr lang="en-US" spc="-1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n-US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  Agar </a:t>
            </a:r>
            <a:r>
              <a:rPr lang="ru-RU" sz="200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000" spc="17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pc="-5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000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0"/>
              </a:spcAft>
            </a:pP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bo`lsa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pc="26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ya'ni</a:t>
            </a:r>
            <a:r>
              <a:rPr lang="en-US" spc="27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jism</a:t>
            </a:r>
            <a:r>
              <a:rPr lang="en-US" spc="24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pc="26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suyuqlik</a:t>
            </a:r>
            <a:r>
              <a:rPr lang="en-US" spc="26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solishtirma</a:t>
            </a:r>
            <a:r>
              <a:rPr lang="en-US" spc="27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og`irliklari</a:t>
            </a:r>
            <a:r>
              <a:rPr lang="en-US" spc="26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spcAft>
                <a:spcPts val="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bo`lsa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0,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hida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6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1856" y="352540"/>
            <a:ext cx="96067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 startAt="3"/>
              <a:tabLst>
                <a:tab pos="986790" algn="l"/>
              </a:tabLst>
            </a:pPr>
            <a:r>
              <a:rPr lang="ru-RU" spc="-1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Agar</a:t>
            </a:r>
            <a:r>
              <a:rPr lang="ru-RU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ru-RU" sz="2000" spc="-5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000" spc="1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ru-RU" spc="-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000" spc="-17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pc="19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ko`taruv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manfiy</a:t>
            </a:r>
            <a:r>
              <a:rPr lang="en-US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pastga</a:t>
            </a:r>
            <a:r>
              <a:rPr lang="en-US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tubiga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ho`kadi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jismlarning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ma'lum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to`g`risida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xulosa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hiqarish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qalqib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imkoniyatiga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yurichidagi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xavfsizligini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ta'minlaydi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imkoniyati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qismining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hajmidagi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og`irligiga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lnSpc>
                <a:spcPts val="1605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Suzib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yana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tushun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halarni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keltiramiz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4145" lvl="0" indent="-342900">
              <a:lnSpc>
                <a:spcPts val="161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979170" algn="l"/>
              </a:tabLst>
            </a:pP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Suzish</a:t>
            </a:r>
            <a:r>
              <a:rPr lang="en-US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tekisligi</a:t>
            </a:r>
            <a:r>
              <a:rPr lang="en-US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jismni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kesib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o`tuv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erkin</a:t>
            </a:r>
            <a:r>
              <a:rPr lang="en-US" spc="3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4145" lvl="0" indent="-342900">
              <a:lnSpc>
                <a:spcPts val="161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979170" algn="l"/>
              </a:tabLst>
            </a:pP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Vater</a:t>
            </a:r>
            <a:r>
              <a:rPr lang="en-US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chiziq</a:t>
            </a:r>
            <a:r>
              <a:rPr lang="en-US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suzish</a:t>
            </a:r>
            <a:r>
              <a:rPr lang="en-US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tekisligi</a:t>
            </a:r>
            <a:r>
              <a:rPr lang="en-US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sirtining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kesishish</a:t>
            </a:r>
            <a:r>
              <a:rPr lang="en-US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hizig`i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4145" lvl="0" indent="-342900">
              <a:buSzPts val="1400"/>
              <a:buFont typeface="Times New Roman" panose="02020603050405020304" pitchFamily="18" charset="0"/>
              <a:buAutoNum type="arabicPeriod"/>
              <a:tabLst>
                <a:tab pos="979170" algn="l"/>
              </a:tabLst>
            </a:pP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Suzayotgan</a:t>
            </a:r>
            <a:r>
              <a:rPr lang="en-US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jismning</a:t>
            </a:r>
            <a:r>
              <a:rPr lang="en-US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(2.42-rasmda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44145" lvl="0" indent="-342900">
              <a:spcBef>
                <a:spcPts val="5"/>
              </a:spcBef>
              <a:buSzPts val="1400"/>
              <a:buFont typeface="Times New Roman" panose="02020603050405020304" pitchFamily="18" charset="0"/>
              <a:buAutoNum type="arabicPeriod"/>
              <a:tabLst>
                <a:tab pos="1002030" algn="l"/>
              </a:tabLst>
            </a:pP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sig`imi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sig`imi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suyuqlikka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botgan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qo`yilgan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nuqta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u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suvga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botgan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qismning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markaziga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Suzish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o`qi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suzayotgan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normal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holatida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o`rtasidan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o`tgan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i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o`qi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Metamarkaz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etuv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yo`na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lishining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kesishgan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nuqtasi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(2.42-rasm,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 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Suzayotgan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qiyalashganda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o`zgarmaydi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sig`imi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qiyaligining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Qiyalik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burсhagi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gaсha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suzayotgan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qiyalangandan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avvalgi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unlik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tushunchaning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to`liq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mazmunini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tushuntirish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quyidagilarga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to`xtalib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o`tamiz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3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3533" y="694161"/>
            <a:ext cx="93557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spcBef>
                <a:spcPts val="5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Normal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(2.42-rasm,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sig`imi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o`qida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yotadi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o`qi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Suzayotgan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qiyshayishi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moment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moment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jism</a:t>
            </a:r>
            <a:r>
              <a:rPr lang="en-US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qiyalangan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yo`nalishida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teskari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bo`lishi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268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0418" y="2067912"/>
            <a:ext cx="7526955" cy="276397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47485" y="5107776"/>
            <a:ext cx="674089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lnSpc>
                <a:spcPct val="107000"/>
              </a:lnSpc>
              <a:spcBef>
                <a:spcPts val="1115"/>
              </a:spcBef>
              <a:spcAft>
                <a:spcPts val="800"/>
              </a:spcAft>
              <a:tabLst>
                <a:tab pos="1038225" algn="l"/>
              </a:tabLs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2.42-</a:t>
            </a:r>
            <a:r>
              <a:rPr lang="en-US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Suzib</a:t>
            </a:r>
            <a:r>
              <a:rPr lang="en-US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yuruv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</a:t>
            </a:r>
            <a:r>
              <a:rPr lang="en-US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jismlarning</a:t>
            </a:r>
            <a:r>
              <a:rPr lang="en-US" b="1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b="1" spc="-1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7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0652" y="784534"/>
            <a:ext cx="1045303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jism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qiyalangan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teskari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yo`nalgan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tiklov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 moment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turg`un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Agar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jism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qiyalangan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ag`daruvchi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avvalgi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qaytmaydi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yo`nalishi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qo`yilish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nuqtalari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ya'ni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sig`imi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o`zaro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bog`liq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metamarkaz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(2.42-rasm,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ya'ni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turg`un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metamarkaz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(2.42-rasm,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hlarning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ag`darishga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ya'ni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noturg`un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metamarkaz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suzayot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turg`unlikka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bog`liq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bo`lmaydi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Nisbiy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ko`rganimizdek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ta'sirida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muvozanatda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turishi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to`g`ri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hiziqli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qilayotganda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muvozanatda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tegishlidir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Gidrostatikadagi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ko`rilgan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8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403" y="1051861"/>
            <a:ext cx="98081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44145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Agar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notekis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egri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hiziqli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qilayotgan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000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zarra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halariga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inertsiya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markazdan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qochirma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davomida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o`zgarmasa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muvozanat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devorlariga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harakatsiz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Suyuqliklarning</a:t>
            </a:r>
            <a:r>
              <a:rPr lang="en-US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muvozanat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hlik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deyiladi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hlikda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erkin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idishdagi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tekisliklar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oilasidan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sirtlardan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butunlay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farq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hollarda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massa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hlar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bosimi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sirtlarga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tik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yo`nalgan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hlikda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Eyler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tenglamasining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integrallarga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bag`ishlangan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paragrafdagi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to`g`ri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hiziqli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tezlanuv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muvozanati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vertikal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atrofida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aylanayotgan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haqidagi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qismlarini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misol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44145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hlarning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inertsiya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hining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yig`indisidan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469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946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Тема Office</vt:lpstr>
      <vt:lpstr> Mavzu № 4:    Suyuqlikda jismning suzish qonuni.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№ 4:    Suyuqlikda jismning suzish qonuni.</dc:title>
  <dc:creator>Исматилло ака</dc:creator>
  <cp:lastModifiedBy>Исматилло ака</cp:lastModifiedBy>
  <cp:revision>5</cp:revision>
  <dcterms:created xsi:type="dcterms:W3CDTF">2022-01-17T07:14:42Z</dcterms:created>
  <dcterms:modified xsi:type="dcterms:W3CDTF">2022-01-17T12:29:59Z</dcterms:modified>
</cp:coreProperties>
</file>