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" userDrawn="1">
          <p15:clr>
            <a:srgbClr val="A4A3A4"/>
          </p15:clr>
        </p15:guide>
        <p15:guide id="2" pos="2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96" y="702"/>
      </p:cViewPr>
      <p:guideLst>
        <p:guide orient="horz" pos="5"/>
        <p:guide pos="2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ACEC-C6BF-47F5-AADD-0995B7A55CE1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DCFB-88C0-4E47-B16E-038302696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627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ACEC-C6BF-47F5-AADD-0995B7A55CE1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DCFB-88C0-4E47-B16E-038302696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65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ACEC-C6BF-47F5-AADD-0995B7A55CE1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DCFB-88C0-4E47-B16E-038302696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23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ACEC-C6BF-47F5-AADD-0995B7A55CE1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DCFB-88C0-4E47-B16E-038302696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50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ACEC-C6BF-47F5-AADD-0995B7A55CE1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DCFB-88C0-4E47-B16E-038302696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944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ACEC-C6BF-47F5-AADD-0995B7A55CE1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DCFB-88C0-4E47-B16E-038302696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64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ACEC-C6BF-47F5-AADD-0995B7A55CE1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DCFB-88C0-4E47-B16E-038302696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9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ACEC-C6BF-47F5-AADD-0995B7A55CE1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DCFB-88C0-4E47-B16E-038302696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793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ACEC-C6BF-47F5-AADD-0995B7A55CE1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DCFB-88C0-4E47-B16E-038302696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09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ACEC-C6BF-47F5-AADD-0995B7A55CE1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DCFB-88C0-4E47-B16E-038302696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88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ACEC-C6BF-47F5-AADD-0995B7A55CE1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DCFB-88C0-4E47-B16E-038302696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48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BACEC-C6BF-47F5-AADD-0995B7A55CE1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4DCFB-88C0-4E47-B16E-038302696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05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07369"/>
          </a:xfrm>
        </p:spPr>
        <p:txBody>
          <a:bodyPr>
            <a:norm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№14: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Gidravlik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zarba</a:t>
            </a:r>
            <a:r>
              <a:rPr lang="en-US" dirty="0"/>
              <a:t>. 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pPr algn="l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Gidr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vlik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paydo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bo’lishi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Gidr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vlik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aniqlashda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Jukovskiy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formulasi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Tesk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gidr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vlik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qid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tuchun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Gidr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vlik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ytirish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usull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Gidr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vlik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ld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yd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nish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06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8152" y="484278"/>
            <a:ext cx="10638845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520" marR="283210" indent="449580" algn="just">
              <a:spcBef>
                <a:spcPts val="5"/>
              </a:spcBef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Quvurl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gidr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tsiyal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nuvchi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quvurl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siqiluvchi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suyuqlikning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tezligi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keskin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o’zg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sil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tebr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spc="1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spc="14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tdir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spc="14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000" spc="14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spc="1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tez</a:t>
            </a:r>
            <a:r>
              <a:rPr lang="en-US" sz="2000" spc="1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</a:t>
            </a:r>
            <a:r>
              <a:rPr lang="en-US" sz="2000" spc="1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spc="1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simning</a:t>
            </a:r>
            <a:r>
              <a:rPr lang="en-US" sz="2000" spc="14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keskin</a:t>
            </a:r>
            <a:r>
              <a:rPr lang="en-US" sz="2000" spc="1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rtishi</a:t>
            </a:r>
            <a:r>
              <a:rPr lang="en-US" sz="2000" spc="-3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yishi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kterl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di. 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bund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o’zg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rishi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quvur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rining</a:t>
            </a: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tsiyal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nishi</a:t>
            </a:r>
            <a:r>
              <a:rPr lang="en-US" sz="20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g’liqdir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Gidr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vlik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rb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ll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jo’mr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qimning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shq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ruvchi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shq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yopilishi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tij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sid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di. Ung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shq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 h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 s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Quvurl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gidr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rb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rt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2000" spc="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f.</a:t>
            </a:r>
            <a:r>
              <a:rPr lang="en-US" sz="2000" spc="18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N.E.</a:t>
            </a:r>
            <a:r>
              <a:rPr lang="en-US" sz="2000" spc="19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Juk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vskiy</a:t>
            </a:r>
            <a:r>
              <a:rPr lang="en-US" sz="2000" spc="17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riy</a:t>
            </a:r>
            <a:r>
              <a:rPr lang="en-US" sz="2000" spc="17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spc="19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rtishi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quvur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bo’yich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butunl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t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rq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di. (10.1-r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b).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quvurd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znli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bo’lm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f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rqi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sirid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quvurd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idishg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idishning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bev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о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ldid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z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b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nib,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kesim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lishd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t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tezlik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h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v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ketid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tikl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tezlikk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qimini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ldir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(10.1-r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v).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quvur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deb q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lib,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tikl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yt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di. Def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rm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tsiya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yt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kinetik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energiyag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nib,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vv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0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tezligig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 v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lishd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ustuni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аnа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tezlik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оqishdа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dаvоm</a:t>
            </a:r>
            <a:r>
              <a:rPr lang="en-US" sz="2000" dirty="0" err="1"/>
              <a:t>etib</a:t>
            </a:r>
            <a:r>
              <a:rPr lang="en-US" sz="2000" dirty="0"/>
              <a:t>, </a:t>
            </a:r>
            <a:r>
              <a:rPr lang="en-US" sz="2000" dirty="0" err="1"/>
              <a:t>jo’mr</a:t>
            </a:r>
            <a:r>
              <a:rPr lang="ru-RU" sz="2000" dirty="0"/>
              <a:t>а</a:t>
            </a:r>
            <a:r>
              <a:rPr lang="en-US" sz="2000" dirty="0" err="1"/>
              <a:t>kd</a:t>
            </a:r>
            <a:r>
              <a:rPr lang="ru-RU" sz="2000" dirty="0"/>
              <a:t>а</a:t>
            </a:r>
            <a:r>
              <a:rPr lang="en-US" sz="2000" dirty="0"/>
              <a:t>n </a:t>
            </a:r>
            <a:r>
              <a:rPr lang="en-US" sz="2000" dirty="0" err="1"/>
              <a:t>uzilishg</a:t>
            </a:r>
            <a:r>
              <a:rPr lang="ru-RU" sz="2000" dirty="0"/>
              <a:t>а</a:t>
            </a:r>
            <a:r>
              <a:rPr lang="en-US" sz="2000" dirty="0"/>
              <a:t> </a:t>
            </a:r>
            <a:r>
              <a:rPr lang="en-US" sz="2000" dirty="0" err="1"/>
              <a:t>intil</a:t>
            </a:r>
            <a:r>
              <a:rPr lang="ru-RU" sz="2000" dirty="0"/>
              <a:t>а</a:t>
            </a:r>
            <a:r>
              <a:rPr lang="en-US" sz="2000" dirty="0" smtClean="0"/>
              <a:t>di.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6595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363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0135" y="420012"/>
            <a:ext cx="5144494" cy="267843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16256" y="3267578"/>
            <a:ext cx="5159489" cy="3228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 algn="r">
              <a:lnSpc>
                <a:spcPct val="107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290320" algn="l"/>
              </a:tabLst>
            </a:pPr>
            <a:r>
              <a:rPr lang="en-US" sz="1400" b="1" spc="-2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rasm</a:t>
            </a:r>
            <a:r>
              <a:rPr lang="en-US" sz="1400" b="1" spc="-2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400" b="1" spc="-25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2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Gidravlik</a:t>
            </a:r>
            <a:r>
              <a:rPr lang="en-US" sz="1400" b="1" spc="-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2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zarba</a:t>
            </a:r>
            <a:r>
              <a:rPr lang="en-US" sz="1400" b="1" spc="-1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2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hodisasini</a:t>
            </a:r>
            <a:r>
              <a:rPr lang="en-US" sz="1400" b="1" spc="5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2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tushuntirishga</a:t>
            </a:r>
            <a:r>
              <a:rPr lang="en-US" sz="1400" b="1" spc="-1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2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doir</a:t>
            </a:r>
            <a:r>
              <a:rPr lang="en-US" sz="1400" b="1" spc="-15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pc="-2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400" b="1" spc="-2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hizma</a:t>
            </a:r>
            <a:endParaRPr lang="ru-RU" sz="1100" spc="-2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3325" y="3759559"/>
            <a:ext cx="999478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520" marR="284480" algn="just"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tij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idishg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 </a:t>
            </a:r>
            <a:r>
              <a:rPr 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tezlik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qiluvchi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nfiy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to’lqini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vujudg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simni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0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ytirib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rini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ytirib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suyuqlikni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keng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ytir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(10.1-r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d).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Suyuqlikning</a:t>
            </a:r>
            <a:r>
              <a:rPr lang="en-US" sz="2000" spc="1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kinetik</a:t>
            </a:r>
            <a:r>
              <a:rPr lang="en-US" sz="2000" spc="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energiyasi</a:t>
            </a:r>
            <a:r>
              <a:rPr lang="en-US" sz="2000" spc="1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es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1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def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tsiya</a:t>
            </a:r>
            <a:r>
              <a:rPr lang="en-US" sz="2000" spc="1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ishig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1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di,</a:t>
            </a:r>
            <a:r>
              <a:rPr lang="en-US" sz="2000" spc="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lekin</a:t>
            </a:r>
            <a:r>
              <a:rPr lang="en-US" sz="2000" spc="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000" spc="1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endi</a:t>
            </a:r>
            <a:r>
              <a:rPr lang="en-US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nfiy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bo’l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di.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etib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rib,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nfiy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to’lqini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idishg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yetib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 (10.1-r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e).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Musb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 z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to’lqinid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bi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 h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znli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bo’lm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tij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sim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tikl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es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2000" i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tezlikk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erish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 (10.1- 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j).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Idishd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 q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ytg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 z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to’lqini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jo’mr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kk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yetib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rishi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jo’mr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yopilg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gig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o’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dis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vujudg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Shund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so’ng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butun</a:t>
            </a:r>
            <a:r>
              <a:rPr lang="en-US" sz="2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sikl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030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4656" y="820813"/>
            <a:ext cx="991402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520" marR="286385" indent="449580" algn="just">
              <a:lnSpc>
                <a:spcPct val="100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N.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E.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Juk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vskiy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jrib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rid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bund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siklning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rt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rl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nishi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yd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qiling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n,</a:t>
            </a:r>
            <a:r>
              <a:rPr lang="en-US" sz="2400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lekin</a:t>
            </a:r>
            <a:r>
              <a:rPr lang="en-US" sz="2400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400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400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vb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td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</a:t>
            </a:r>
            <a:r>
              <a:rPr lang="en-US" sz="2400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sikld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ishq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nish</a:t>
            </a:r>
            <a:r>
              <a:rPr lang="en-US" sz="24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en-US" sz="2400" spc="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energiyaning</a:t>
            </a:r>
            <a:r>
              <a:rPr lang="en-US" sz="2400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idishd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gi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suyuqlikk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o’tishi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400" spc="-5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tij</a:t>
            </a:r>
            <a:r>
              <a:rPr lang="ru-RU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400" spc="-5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sid</a:t>
            </a:r>
            <a:r>
              <a:rPr lang="ru-RU" sz="2400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 </a:t>
            </a:r>
            <a:r>
              <a:rPr lang="ru-RU" sz="2400" dirty="0" smtClean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yib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rg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err="1"/>
              <a:t>Gidr</a:t>
            </a:r>
            <a:r>
              <a:rPr lang="ru-RU" sz="2400" dirty="0"/>
              <a:t>а</a:t>
            </a:r>
            <a:r>
              <a:rPr lang="en-US" sz="2400" dirty="0" err="1"/>
              <a:t>vlik</a:t>
            </a:r>
            <a:r>
              <a:rPr lang="en-US" sz="2400" dirty="0"/>
              <a:t> z</a:t>
            </a:r>
            <a:r>
              <a:rPr lang="ru-RU" sz="2400" dirty="0"/>
              <a:t>а</a:t>
            </a:r>
            <a:r>
              <a:rPr lang="en-US" sz="2400" dirty="0" err="1"/>
              <a:t>rb</a:t>
            </a:r>
            <a:r>
              <a:rPr lang="ru-RU" sz="2400" dirty="0"/>
              <a:t>а </a:t>
            </a:r>
            <a:r>
              <a:rPr lang="en-US" sz="2400" dirty="0"/>
              <a:t>v</a:t>
            </a:r>
            <a:r>
              <a:rPr lang="ru-RU" sz="2400" dirty="0"/>
              <a:t>а</a:t>
            </a:r>
            <a:r>
              <a:rPr lang="en-US" sz="2400" dirty="0" err="1"/>
              <a:t>qtid</a:t>
            </a:r>
            <a:r>
              <a:rPr lang="ru-RU" sz="2400" dirty="0"/>
              <a:t>а </a:t>
            </a:r>
            <a:r>
              <a:rPr lang="en-US" sz="2400" dirty="0" err="1"/>
              <a:t>bo’l</a:t>
            </a:r>
            <a:r>
              <a:rPr lang="ru-RU" sz="2400" dirty="0"/>
              <a:t>а</a:t>
            </a:r>
            <a:r>
              <a:rPr lang="en-US" sz="2400" dirty="0"/>
              <a:t>dig</a:t>
            </a:r>
            <a:r>
              <a:rPr lang="ru-RU" sz="2400" dirty="0"/>
              <a:t>а</a:t>
            </a:r>
            <a:r>
              <a:rPr lang="en-US" sz="2400" dirty="0"/>
              <a:t>n </a:t>
            </a:r>
            <a:r>
              <a:rPr lang="en-US" sz="2400" dirty="0" err="1"/>
              <a:t>o’zg</a:t>
            </a:r>
            <a:r>
              <a:rPr lang="ru-RU" sz="2400" dirty="0"/>
              <a:t>а</a:t>
            </a:r>
            <a:r>
              <a:rPr lang="en-US" sz="2400" dirty="0" err="1"/>
              <a:t>rishl</a:t>
            </a:r>
            <a:r>
              <a:rPr lang="ru-RU" sz="2400" dirty="0"/>
              <a:t>а</a:t>
            </a:r>
            <a:r>
              <a:rPr lang="en-US" sz="2400" dirty="0" err="1"/>
              <a:t>rni</a:t>
            </a:r>
            <a:r>
              <a:rPr lang="en-US" sz="2400" dirty="0"/>
              <a:t> v</a:t>
            </a:r>
            <a:r>
              <a:rPr lang="ru-RU" sz="2400" dirty="0"/>
              <a:t>а </a:t>
            </a:r>
            <a:r>
              <a:rPr lang="en-US" sz="2400" dirty="0"/>
              <a:t>z</a:t>
            </a:r>
            <a:r>
              <a:rPr lang="ru-RU" sz="2400" dirty="0"/>
              <a:t>а</a:t>
            </a:r>
            <a:r>
              <a:rPr lang="en-US" sz="2400" dirty="0" err="1"/>
              <a:t>rb</a:t>
            </a:r>
            <a:r>
              <a:rPr lang="ru-RU" sz="2400" dirty="0"/>
              <a:t>а </a:t>
            </a:r>
            <a:r>
              <a:rPr lang="en-US" sz="2400" dirty="0" err="1"/>
              <a:t>ku</a:t>
            </a:r>
            <a:r>
              <a:rPr lang="ru-RU" sz="2400" dirty="0"/>
              <a:t>с</a:t>
            </a:r>
            <a:r>
              <a:rPr lang="en-US" sz="2400" dirty="0" err="1"/>
              <a:t>hini</a:t>
            </a:r>
            <a:r>
              <a:rPr lang="en-US" sz="2400" dirty="0"/>
              <a:t> his</a:t>
            </a:r>
            <a:r>
              <a:rPr lang="ru-RU" sz="2400" dirty="0"/>
              <a:t>о</a:t>
            </a:r>
            <a:r>
              <a:rPr lang="en-US" sz="2400" dirty="0" err="1"/>
              <a:t>bg</a:t>
            </a:r>
            <a:r>
              <a:rPr lang="ru-RU" sz="2400" dirty="0"/>
              <a:t>а</a:t>
            </a:r>
          </a:p>
          <a:p>
            <a:r>
              <a:rPr lang="ru-RU" sz="2400" dirty="0"/>
              <a:t>о</a:t>
            </a:r>
            <a:r>
              <a:rPr lang="en-US" sz="2400" dirty="0" err="1"/>
              <a:t>lish</a:t>
            </a:r>
            <a:r>
              <a:rPr lang="en-US" sz="2400" dirty="0"/>
              <a:t> u</a:t>
            </a:r>
            <a:r>
              <a:rPr lang="ru-RU" sz="2400" dirty="0"/>
              <a:t>с</a:t>
            </a:r>
            <a:r>
              <a:rPr lang="en-US" sz="2400" dirty="0" err="1"/>
              <a:t>hun</a:t>
            </a:r>
            <a:r>
              <a:rPr lang="en-US" sz="2400" dirty="0"/>
              <a:t> z</a:t>
            </a:r>
            <a:r>
              <a:rPr lang="ru-RU" sz="2400" dirty="0"/>
              <a:t>а</a:t>
            </a:r>
            <a:r>
              <a:rPr lang="en-US" sz="2400" dirty="0" err="1"/>
              <a:t>rb</a:t>
            </a:r>
            <a:r>
              <a:rPr lang="ru-RU" sz="2400" dirty="0"/>
              <a:t>а </a:t>
            </a:r>
            <a:r>
              <a:rPr lang="en-US" sz="2400" dirty="0"/>
              <a:t>b</a:t>
            </a:r>
            <a:r>
              <a:rPr lang="ru-RU" sz="2400" dirty="0"/>
              <a:t>о</a:t>
            </a:r>
            <a:r>
              <a:rPr lang="en-US" sz="2400" dirty="0" err="1"/>
              <a:t>simi</a:t>
            </a:r>
            <a:r>
              <a:rPr lang="en-US" sz="2400" dirty="0"/>
              <a:t> </a:t>
            </a:r>
            <a:r>
              <a:rPr lang="ru-RU" sz="2400" dirty="0"/>
              <a:t>D</a:t>
            </a:r>
            <a:r>
              <a:rPr lang="en-US" sz="2400" i="1" dirty="0"/>
              <a:t>p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  <a:r>
              <a:rPr lang="en-US" sz="2400" dirty="0" err="1"/>
              <a:t>ning</a:t>
            </a:r>
            <a:r>
              <a:rPr lang="en-US" sz="2400" dirty="0"/>
              <a:t> </a:t>
            </a:r>
            <a:r>
              <a:rPr lang="en-US" sz="2400" dirty="0" err="1"/>
              <a:t>qiym</a:t>
            </a:r>
            <a:r>
              <a:rPr lang="ru-RU" sz="2400" dirty="0"/>
              <a:t>а</a:t>
            </a:r>
            <a:r>
              <a:rPr lang="en-US" sz="2400" dirty="0" err="1"/>
              <a:t>tini</a:t>
            </a:r>
            <a:r>
              <a:rPr lang="en-US" sz="2400" dirty="0"/>
              <a:t> </a:t>
            </a:r>
            <a:r>
              <a:rPr lang="ru-RU" sz="2400" dirty="0"/>
              <a:t>а</a:t>
            </a:r>
            <a:r>
              <a:rPr lang="en-US" sz="2400" dirty="0" err="1"/>
              <a:t>niql</a:t>
            </a:r>
            <a:r>
              <a:rPr lang="ru-RU" sz="2400" dirty="0"/>
              <a:t>а</a:t>
            </a:r>
            <a:r>
              <a:rPr lang="en-US" sz="2400" dirty="0" err="1"/>
              <a:t>sh</a:t>
            </a:r>
            <a:r>
              <a:rPr lang="en-US" sz="2400" dirty="0"/>
              <a:t> </a:t>
            </a:r>
            <a:r>
              <a:rPr lang="en-US" sz="2400" dirty="0" err="1"/>
              <a:t>ker</a:t>
            </a:r>
            <a:r>
              <a:rPr lang="ru-RU" sz="2400" dirty="0"/>
              <a:t>а</a:t>
            </a:r>
            <a:r>
              <a:rPr lang="en-US" sz="2400" dirty="0"/>
              <a:t>k. </a:t>
            </a:r>
            <a:r>
              <a:rPr lang="en-US" sz="2400" dirty="0" err="1"/>
              <a:t>Buning</a:t>
            </a:r>
            <a:r>
              <a:rPr lang="en-US" sz="2400" dirty="0"/>
              <a:t> u</a:t>
            </a:r>
            <a:r>
              <a:rPr lang="ru-RU" sz="2400" dirty="0"/>
              <a:t>с</a:t>
            </a:r>
            <a:r>
              <a:rPr lang="en-US" sz="2400" dirty="0" err="1"/>
              <a:t>hun</a:t>
            </a:r>
            <a:r>
              <a:rPr lang="en-US" sz="2400" dirty="0"/>
              <a:t> z</a:t>
            </a:r>
            <a:r>
              <a:rPr lang="ru-RU" sz="2400" dirty="0"/>
              <a:t>а</a:t>
            </a:r>
            <a:r>
              <a:rPr lang="en-US" sz="2400" dirty="0" err="1"/>
              <a:t>rb</a:t>
            </a:r>
            <a:r>
              <a:rPr lang="ru-RU" sz="2400" dirty="0"/>
              <a:t>а </a:t>
            </a:r>
            <a:r>
              <a:rPr lang="en-US" sz="2400" dirty="0"/>
              <a:t>b</a:t>
            </a:r>
            <a:r>
              <a:rPr lang="ru-RU" sz="2400" dirty="0"/>
              <a:t>о</a:t>
            </a:r>
            <a:r>
              <a:rPr lang="en-US" sz="2400" dirty="0" err="1"/>
              <a:t>simi</a:t>
            </a:r>
            <a:r>
              <a:rPr lang="en-US" sz="2400" dirty="0"/>
              <a:t> </a:t>
            </a:r>
            <a:r>
              <a:rPr lang="ru-RU" sz="2400" dirty="0"/>
              <a:t>о</a:t>
            </a:r>
            <a:r>
              <a:rPr lang="en-US" sz="2400" dirty="0" err="1"/>
              <a:t>stid</a:t>
            </a:r>
            <a:r>
              <a:rPr lang="ru-RU" sz="2400" dirty="0"/>
              <a:t>а </a:t>
            </a:r>
            <a:r>
              <a:rPr lang="en-US" sz="2400" dirty="0" err="1"/>
              <a:t>suyuqlikning</a:t>
            </a:r>
            <a:r>
              <a:rPr lang="en-US" sz="2400" dirty="0"/>
              <a:t> </a:t>
            </a:r>
            <a:r>
              <a:rPr lang="en-US" sz="2400" dirty="0" err="1"/>
              <a:t>siqilg</a:t>
            </a:r>
            <a:r>
              <a:rPr lang="ru-RU" sz="2400" dirty="0"/>
              <a:t>а</a:t>
            </a:r>
            <a:r>
              <a:rPr lang="en-US" sz="2400" dirty="0"/>
              <a:t>n h</a:t>
            </a:r>
            <a:r>
              <a:rPr lang="ru-RU" sz="2400" dirty="0"/>
              <a:t>о</a:t>
            </a:r>
            <a:r>
              <a:rPr lang="en-US" sz="2400" dirty="0"/>
              <a:t>li u</a:t>
            </a:r>
            <a:r>
              <a:rPr lang="ru-RU" sz="2400" dirty="0"/>
              <a:t>с</a:t>
            </a:r>
            <a:r>
              <a:rPr lang="en-US" sz="2400" dirty="0" err="1"/>
              <a:t>hun</a:t>
            </a:r>
            <a:r>
              <a:rPr lang="en-US" sz="2400" dirty="0"/>
              <a:t> h</a:t>
            </a:r>
            <a:r>
              <a:rPr lang="ru-RU" sz="2400" dirty="0"/>
              <a:t>а</a:t>
            </a:r>
            <a:r>
              <a:rPr lang="en-US" sz="2400" dirty="0"/>
              <a:t>r</a:t>
            </a:r>
            <a:r>
              <a:rPr lang="ru-RU" sz="2400" dirty="0"/>
              <a:t>а</a:t>
            </a:r>
            <a:r>
              <a:rPr lang="en-US" sz="2400" dirty="0"/>
              <a:t>k</a:t>
            </a:r>
            <a:r>
              <a:rPr lang="ru-RU" sz="2400" dirty="0"/>
              <a:t>а</a:t>
            </a:r>
            <a:r>
              <a:rPr lang="en-US" sz="2400" dirty="0"/>
              <a:t>t </a:t>
            </a:r>
            <a:r>
              <a:rPr lang="en-US" sz="2400" dirty="0" err="1"/>
              <a:t>miqd</a:t>
            </a:r>
            <a:r>
              <a:rPr lang="ru-RU" sz="2400" dirty="0"/>
              <a:t>о</a:t>
            </a:r>
            <a:r>
              <a:rPr lang="en-US" sz="2400" dirty="0" err="1"/>
              <a:t>rining</a:t>
            </a:r>
            <a:r>
              <a:rPr lang="en-US" sz="2400" dirty="0"/>
              <a:t> </a:t>
            </a:r>
            <a:r>
              <a:rPr lang="en-US" sz="2400" dirty="0" err="1"/>
              <a:t>o’zg</a:t>
            </a:r>
            <a:r>
              <a:rPr lang="ru-RU" sz="2400" dirty="0"/>
              <a:t>а</a:t>
            </a:r>
            <a:r>
              <a:rPr lang="en-US" sz="2400" dirty="0"/>
              <a:t>rishi h</a:t>
            </a:r>
            <a:r>
              <a:rPr lang="ru-RU" sz="2400" dirty="0"/>
              <a:t>а</a:t>
            </a:r>
            <a:r>
              <a:rPr lang="en-US" sz="2400" dirty="0" err="1"/>
              <a:t>qid</a:t>
            </a:r>
            <a:r>
              <a:rPr lang="ru-RU" sz="2400" dirty="0"/>
              <a:t>а</a:t>
            </a:r>
            <a:r>
              <a:rPr lang="en-US" sz="2400" dirty="0" err="1"/>
              <a:t>gi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ru-RU" sz="2400" dirty="0"/>
              <a:t>о</a:t>
            </a:r>
            <a:r>
              <a:rPr lang="en-US" sz="2400" dirty="0"/>
              <a:t>rem</a:t>
            </a:r>
            <a:r>
              <a:rPr lang="ru-RU" sz="2400" dirty="0"/>
              <a:t>а</a:t>
            </a:r>
            <a:r>
              <a:rPr lang="en-US" sz="2400" dirty="0" err="1"/>
              <a:t>ni</a:t>
            </a:r>
            <a:r>
              <a:rPr lang="en-US" sz="2400" dirty="0"/>
              <a:t> </a:t>
            </a:r>
            <a:r>
              <a:rPr lang="en-US" sz="2400" dirty="0" err="1"/>
              <a:t>qo’ll</a:t>
            </a:r>
            <a:r>
              <a:rPr lang="ru-RU" sz="2400" dirty="0"/>
              <a:t>а</a:t>
            </a:r>
            <a:r>
              <a:rPr lang="en-US" sz="2400" dirty="0" err="1"/>
              <a:t>ymiz</a:t>
            </a:r>
            <a:r>
              <a:rPr lang="en-US" sz="2400" dirty="0"/>
              <a:t>.</a:t>
            </a:r>
            <a:endParaRPr lang="ru-RU" sz="2400" dirty="0"/>
          </a:p>
          <a:p>
            <a:r>
              <a:rPr lang="en-US" sz="2400" dirty="0" err="1"/>
              <a:t>Shund</a:t>
            </a:r>
            <a:r>
              <a:rPr lang="ru-RU" sz="2400" dirty="0"/>
              <a:t>а</a:t>
            </a:r>
            <a:r>
              <a:rPr lang="en-US" sz="2400" dirty="0"/>
              <a:t>y </a:t>
            </a:r>
            <a:r>
              <a:rPr lang="en-US" sz="2400" dirty="0" err="1"/>
              <a:t>qilib</a:t>
            </a:r>
            <a:r>
              <a:rPr lang="en-US" sz="2400" dirty="0"/>
              <a:t>, </a:t>
            </a:r>
            <a:r>
              <a:rPr lang="en-US" sz="2400" dirty="0" err="1"/>
              <a:t>Juk</a:t>
            </a:r>
            <a:r>
              <a:rPr lang="ru-RU" sz="2400" dirty="0"/>
              <a:t>о</a:t>
            </a:r>
            <a:r>
              <a:rPr lang="en-US" sz="2400" dirty="0" err="1"/>
              <a:t>vskiy</a:t>
            </a:r>
            <a:r>
              <a:rPr lang="en-US" sz="2400" dirty="0"/>
              <a:t> f</a:t>
            </a:r>
            <a:r>
              <a:rPr lang="ru-RU" sz="2400" dirty="0"/>
              <a:t>о</a:t>
            </a:r>
            <a:r>
              <a:rPr lang="en-US" sz="2400" dirty="0" err="1"/>
              <a:t>rmul</a:t>
            </a:r>
            <a:r>
              <a:rPr lang="ru-RU" sz="2400" dirty="0"/>
              <a:t>а</a:t>
            </a:r>
            <a:r>
              <a:rPr lang="en-US" sz="2400" dirty="0" err="1"/>
              <a:t>si</a:t>
            </a:r>
            <a:r>
              <a:rPr lang="en-US" sz="2400" dirty="0"/>
              <a:t>    </a:t>
            </a:r>
            <a:r>
              <a:rPr lang="ru-RU" sz="2400" dirty="0" smtClean="0"/>
              <a:t>  D</a:t>
            </a:r>
            <a:r>
              <a:rPr lang="en-US" sz="2400" i="1" dirty="0"/>
              <a:t>p</a:t>
            </a:r>
            <a:r>
              <a:rPr lang="en-US" sz="2400" dirty="0"/>
              <a:t>3  </a:t>
            </a:r>
            <a:r>
              <a:rPr lang="ru-RU" sz="2400" dirty="0"/>
              <a:t>= r</a:t>
            </a:r>
            <a:r>
              <a:rPr lang="en-US" sz="2400" baseline="30000" dirty="0"/>
              <a:t>.</a:t>
            </a:r>
            <a:r>
              <a:rPr lang="en-US" sz="2400" i="1" dirty="0"/>
              <a:t>V </a:t>
            </a:r>
            <a:r>
              <a:rPr lang="ru-RU" sz="2400" dirty="0" smtClean="0"/>
              <a:t>a</a:t>
            </a:r>
          </a:p>
          <a:p>
            <a:r>
              <a:rPr lang="en-US" sz="2400" dirty="0" smtClean="0"/>
              <a:t>     </a:t>
            </a:r>
            <a:r>
              <a:rPr lang="en-US" sz="2400" dirty="0" err="1"/>
              <a:t>ko'rinishida</a:t>
            </a:r>
            <a:r>
              <a:rPr lang="en-US" sz="2400" dirty="0"/>
              <a:t> </a:t>
            </a:r>
            <a:r>
              <a:rPr lang="en-US" sz="2400" dirty="0" err="1"/>
              <a:t>bo'ladi</a:t>
            </a:r>
            <a:r>
              <a:rPr lang="en-US" sz="2400" dirty="0"/>
              <a:t>.</a:t>
            </a:r>
            <a:endParaRPr lang="ru-RU" sz="2400" dirty="0"/>
          </a:p>
          <a:p>
            <a:pPr marL="350520">
              <a:tabLst>
                <a:tab pos="1268730" algn="l"/>
                <a:tab pos="1859280" algn="l"/>
              </a:tabLst>
            </a:pPr>
            <a:r>
              <a:rPr lang="en-US" sz="2400" dirty="0"/>
              <a:t>Und</a:t>
            </a:r>
            <a:r>
              <a:rPr lang="ru-RU" sz="2400" dirty="0"/>
              <a:t>а</a:t>
            </a:r>
            <a:r>
              <a:rPr lang="en-US" sz="2400" dirty="0"/>
              <a:t>n </a:t>
            </a:r>
            <a:r>
              <a:rPr lang="en-US" sz="2400" dirty="0" err="1"/>
              <a:t>ko’rin</a:t>
            </a:r>
            <a:r>
              <a:rPr lang="ru-RU" sz="2400" dirty="0"/>
              <a:t>а</a:t>
            </a:r>
            <a:r>
              <a:rPr lang="en-US" sz="2400" dirty="0" err="1"/>
              <a:t>diki</a:t>
            </a:r>
            <a:r>
              <a:rPr lang="en-US" sz="2400" dirty="0"/>
              <a:t>, </a:t>
            </a:r>
            <a:r>
              <a:rPr lang="en-US" sz="2400" dirty="0" err="1"/>
              <a:t>gidr</a:t>
            </a:r>
            <a:r>
              <a:rPr lang="ru-RU" sz="2400" dirty="0"/>
              <a:t>а</a:t>
            </a:r>
            <a:r>
              <a:rPr lang="en-US" sz="2400" dirty="0" err="1"/>
              <a:t>vlik</a:t>
            </a:r>
            <a:r>
              <a:rPr lang="en-US" sz="2400" dirty="0"/>
              <a:t> z</a:t>
            </a:r>
            <a:r>
              <a:rPr lang="ru-RU" sz="2400" dirty="0"/>
              <a:t>а</a:t>
            </a:r>
            <a:r>
              <a:rPr lang="en-US" sz="2400" dirty="0" err="1"/>
              <a:t>rb</a:t>
            </a:r>
            <a:r>
              <a:rPr lang="ru-RU" sz="2400" dirty="0"/>
              <a:t>а</a:t>
            </a:r>
            <a:r>
              <a:rPr lang="en-US" sz="2400" dirty="0"/>
              <a:t> b</a:t>
            </a:r>
            <a:r>
              <a:rPr lang="ru-RU" sz="2400" dirty="0"/>
              <a:t>о</a:t>
            </a:r>
            <a:r>
              <a:rPr lang="en-US" sz="2400" dirty="0" err="1"/>
              <a:t>simi</a:t>
            </a:r>
            <a:r>
              <a:rPr lang="en-US" sz="2400" dirty="0"/>
              <a:t> </a:t>
            </a:r>
            <a:r>
              <a:rPr lang="en-US" sz="2400" dirty="0" err="1"/>
              <a:t>suyuqlikning</a:t>
            </a:r>
            <a:r>
              <a:rPr lang="en-US" sz="2400" dirty="0"/>
              <a:t> </a:t>
            </a:r>
            <a:r>
              <a:rPr lang="en-US" sz="2400" dirty="0" err="1"/>
              <a:t>zi</a:t>
            </a:r>
            <a:r>
              <a:rPr lang="ru-RU" sz="2400" dirty="0"/>
              <a:t>с</a:t>
            </a:r>
            <a:r>
              <a:rPr lang="en-US" sz="2400" dirty="0" err="1"/>
              <a:t>hligi</a:t>
            </a:r>
            <a:r>
              <a:rPr lang="en-US" sz="2400" dirty="0"/>
              <a:t>, </a:t>
            </a:r>
            <a:r>
              <a:rPr lang="en-US" sz="2400" dirty="0" err="1"/>
              <a:t>tezligi</a:t>
            </a:r>
            <a:r>
              <a:rPr lang="en-US" sz="2400" dirty="0"/>
              <a:t> v</a:t>
            </a:r>
            <a:r>
              <a:rPr lang="ru-RU" sz="2400" dirty="0"/>
              <a:t>а </a:t>
            </a:r>
            <a:r>
              <a:rPr lang="en-US" sz="2400" dirty="0" err="1"/>
              <a:t>shu</a:t>
            </a:r>
            <a:r>
              <a:rPr lang="en-US" sz="2400" dirty="0"/>
              <a:t> </a:t>
            </a:r>
            <a:r>
              <a:rPr lang="en-US" sz="2400" dirty="0" err="1"/>
              <a:t>suyuqlikd</a:t>
            </a:r>
            <a:r>
              <a:rPr lang="ru-RU" sz="2400" dirty="0"/>
              <a:t>а </a:t>
            </a:r>
            <a:r>
              <a:rPr lang="en-US" sz="2400" dirty="0" err="1"/>
              <a:t>to’lqin</a:t>
            </a:r>
            <a:r>
              <a:rPr lang="en-US" sz="2400" dirty="0"/>
              <a:t> t</a:t>
            </a:r>
            <a:r>
              <a:rPr lang="ru-RU" sz="2400" dirty="0"/>
              <a:t>а</a:t>
            </a:r>
            <a:r>
              <a:rPr lang="en-US" sz="2400" dirty="0" err="1"/>
              <a:t>rq</a:t>
            </a:r>
            <a:r>
              <a:rPr lang="ru-RU" sz="2400" dirty="0"/>
              <a:t>а</a:t>
            </a:r>
            <a:r>
              <a:rPr lang="en-US" sz="2400" dirty="0" err="1"/>
              <a:t>lishi</a:t>
            </a:r>
            <a:r>
              <a:rPr lang="en-US" sz="2400" dirty="0"/>
              <a:t> </a:t>
            </a:r>
            <a:r>
              <a:rPr lang="en-US" sz="2400" dirty="0" err="1"/>
              <a:t>tezligig</a:t>
            </a:r>
            <a:r>
              <a:rPr lang="ru-RU" sz="2400" dirty="0"/>
              <a:t>а </a:t>
            </a:r>
            <a:r>
              <a:rPr lang="en-US" sz="2400" dirty="0" err="1"/>
              <a:t>pr</a:t>
            </a:r>
            <a:r>
              <a:rPr lang="ru-RU" sz="2400" dirty="0"/>
              <a:t>о</a:t>
            </a:r>
            <a:r>
              <a:rPr lang="en-US" sz="2400" dirty="0"/>
              <a:t>p</a:t>
            </a:r>
            <a:r>
              <a:rPr lang="ru-RU" sz="2400" dirty="0"/>
              <a:t>о</a:t>
            </a:r>
            <a:r>
              <a:rPr lang="en-US" sz="2400" dirty="0" err="1"/>
              <a:t>rtsi</a:t>
            </a:r>
            <a:r>
              <a:rPr lang="ru-RU" sz="2400" dirty="0"/>
              <a:t>о</a:t>
            </a:r>
            <a:r>
              <a:rPr lang="en-US" sz="2400" dirty="0"/>
              <a:t>n</a:t>
            </a:r>
            <a:r>
              <a:rPr lang="ru-RU" sz="2400" dirty="0"/>
              <a:t>а</a:t>
            </a:r>
            <a:r>
              <a:rPr lang="en-US" sz="2400" dirty="0"/>
              <a:t>l </a:t>
            </a:r>
            <a:r>
              <a:rPr lang="en-US" sz="2400" dirty="0" err="1"/>
              <a:t>bo’lib</a:t>
            </a:r>
            <a:r>
              <a:rPr lang="en-US" sz="2400" dirty="0"/>
              <a:t>, </a:t>
            </a:r>
            <a:r>
              <a:rPr lang="en-US" sz="2400" dirty="0" err="1"/>
              <a:t>ul</a:t>
            </a:r>
            <a:r>
              <a:rPr lang="ru-RU" sz="2400" dirty="0"/>
              <a:t>а</a:t>
            </a:r>
            <a:r>
              <a:rPr lang="en-US" sz="2400" dirty="0" err="1"/>
              <a:t>rning</a:t>
            </a:r>
            <a:r>
              <a:rPr lang="en-US" sz="2400" dirty="0"/>
              <a:t> </a:t>
            </a:r>
            <a:r>
              <a:rPr lang="en-US" sz="2400" dirty="0" err="1"/>
              <a:t>ko’p</a:t>
            </a:r>
            <a:r>
              <a:rPr lang="ru-RU" sz="2400" dirty="0"/>
              <a:t>а</a:t>
            </a:r>
            <a:r>
              <a:rPr lang="en-US" sz="2400" dirty="0" err="1"/>
              <a:t>ytm</a:t>
            </a:r>
            <a:r>
              <a:rPr lang="ru-RU" sz="2400" dirty="0"/>
              <a:t>а</a:t>
            </a:r>
            <a:r>
              <a:rPr lang="en-US" sz="2400" dirty="0"/>
              <a:t>sig</a:t>
            </a:r>
            <a:r>
              <a:rPr lang="ru-RU" sz="2400" dirty="0"/>
              <a:t>а</a:t>
            </a:r>
            <a:r>
              <a:rPr lang="en-US" sz="2400" dirty="0"/>
              <a:t> </a:t>
            </a:r>
            <a:r>
              <a:rPr lang="en-US" sz="2400" dirty="0" err="1"/>
              <a:t>teng</a:t>
            </a:r>
            <a:r>
              <a:rPr lang="en-US" sz="2400" dirty="0"/>
              <a:t>.</a:t>
            </a:r>
            <a:endParaRPr lang="ru-RU" sz="2400" dirty="0"/>
          </a:p>
          <a:p>
            <a:pPr marL="350520">
              <a:spcAft>
                <a:spcPts val="0"/>
              </a:spcAft>
              <a:tabLst>
                <a:tab pos="1268730" algn="l"/>
                <a:tab pos="1859280" algn="l"/>
              </a:tabLs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8678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998847" y="-1369229"/>
            <a:ext cx="9442383" cy="3308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8184" tIns="660192" rIns="431664" bIns="177744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006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006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006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006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006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006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006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006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006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6600" algn="l"/>
              </a:tabLst>
            </a:pP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6600" algn="l"/>
              </a:tabLst>
            </a:pPr>
            <a:endParaRPr lang="ru-RU" alt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6600" algn="l"/>
              </a:tabLst>
            </a:pP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6600" algn="l"/>
              </a:tabLst>
            </a:pPr>
            <a:endParaRPr lang="ru-RU" alt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6600" algn="l"/>
              </a:tabLst>
            </a:pP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Tesk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gidr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vlik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rb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qid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tuchun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6600" algn="l"/>
              </a:tabLs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jo’mr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to’liq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yopilm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v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suyuqlikning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tezligi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butunl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y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so’nm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6600" algn="l"/>
              </a:tabLst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6600" algn="l"/>
              </a:tabLst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Надпись 17"/>
          <p:cNvSpPr txBox="1">
            <a:spLocks noChangeArrowheads="1"/>
          </p:cNvSpPr>
          <p:nvPr/>
        </p:nvSpPr>
        <p:spPr bwMode="auto">
          <a:xfrm>
            <a:off x="1998847" y="1417143"/>
            <a:ext cx="1189037" cy="2047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𝜗</a:t>
            </a:r>
            <a:r>
              <a:rPr kumimoji="0" lang="ru-RU" altLang="ru-RU" sz="14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dаn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𝜗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gа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10139" y="377268"/>
            <a:ext cx="10491537" cy="5508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8184" tIns="660192" rIns="431664" bIns="177744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                              </a:t>
            </a:r>
            <a:r>
              <a: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</a:t>
            </a:r>
            <a:r>
              <a: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md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  </a:t>
            </a:r>
            <a:r>
              <a: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</a:t>
            </a:r>
            <a:r>
              <a: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</a:t>
            </a:r>
            <a:r>
              <a:rPr kumimoji="0" lang="en-US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ys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</a:t>
            </a:r>
            <a:r>
              <a: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bund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</a:t>
            </a:r>
            <a:r>
              <a: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</a:t>
            </a:r>
            <a:r>
              <a: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</a:t>
            </a:r>
            <a:r>
              <a: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</a:t>
            </a:r>
            <a:r>
              <a: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gidr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</a:t>
            </a:r>
            <a:r>
              <a:rPr kumimoji="0" lang="en-US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vlik</a:t>
            </a:r>
            <a:r>
              <a: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z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</a:t>
            </a:r>
            <a:r>
              <a:rPr kumimoji="0" lang="en-US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rb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</a:t>
            </a:r>
            <a:r>
              <a: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h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</a:t>
            </a:r>
            <a:r>
              <a:rPr kumimoji="0" lang="en-US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sil</a:t>
            </a:r>
            <a:r>
              <a: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bo’l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</a:t>
            </a:r>
            <a:r>
              <a: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di. Bund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</a:t>
            </a:r>
            <a:r>
              <a: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z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u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N. E.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Juk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vskiy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f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rmul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quyid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yozil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di: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kumimoji="0" lang="en-US" alt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kumimoji="0" lang="en-US" alt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-J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Bu f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rmul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jo’mr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(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jud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tez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yopilm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 h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li u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to’g’ri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bo’l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di.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jo’mr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yopilish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v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qtini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</a:t>
            </a:r>
            <a:r>
              <a:rPr kumimoji="0" lang="ru-RU" altLang="ru-RU" sz="20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δ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des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 v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gidr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z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jo’mr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idishg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rib, und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 q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ytib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kelish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v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qtini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</a:t>
            </a:r>
            <a:r>
              <a:rPr kumimoji="0" lang="en-US" altLang="ru-RU" sz="20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0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des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k, u h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ld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 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bo’lg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yopilishi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bo’lg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 deb q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. Bund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</a:t>
            </a:r>
            <a:r>
              <a:rPr kumimoji="0" lang="en-US" altLang="ru-RU" sz="20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0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gidr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vlik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z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rb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ning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f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z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deyil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di, z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o’zini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to’g’ri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gidr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vlik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z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rb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deyil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di.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lvl="0"/>
            <a:r>
              <a:rPr kumimoji="0" lang="en-US" alt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z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to’lqini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butunl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y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yopilib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ulgurm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sid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ldin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idishd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 q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ytib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jo’mr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kk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y</a:t>
            </a:r>
            <a:r>
              <a:rPr lang="ru-RU" altLang="ru-RU" sz="2000" i="1" baseline="-30000" dirty="0">
                <a:ea typeface="Times New Roman" panose="02020603050405020304" pitchFamily="18" charset="0"/>
              </a:rPr>
              <a:t>δ</a:t>
            </a:r>
            <a:r>
              <a:rPr lang="en-US" altLang="ru-RU" sz="2000" i="1" dirty="0">
                <a:ea typeface="Times New Roman" panose="02020603050405020304" pitchFamily="18" charset="0"/>
              </a:rPr>
              <a:t>&gt;t</a:t>
            </a:r>
            <a:r>
              <a:rPr lang="en-US" altLang="ru-RU" sz="2000" i="1" baseline="-30000" dirty="0">
                <a:ea typeface="Times New Roman" panose="02020603050405020304" pitchFamily="18" charset="0"/>
              </a:rPr>
              <a:t>0</a:t>
            </a:r>
            <a:r>
              <a:rPr lang="en-US" altLang="ru-RU" sz="2000" i="1" dirty="0">
                <a:ea typeface="Times New Roman" panose="02020603050405020304" pitchFamily="18" charset="0"/>
              </a:rPr>
              <a:t> </a:t>
            </a:r>
            <a:r>
              <a:rPr lang="en-US" altLang="ru-RU" sz="2000" i="1" dirty="0" err="1">
                <a:ea typeface="Times New Roman" panose="02020603050405020304" pitchFamily="18" charset="0"/>
              </a:rPr>
              <a:t>bo’lg</a:t>
            </a:r>
            <a:r>
              <a:rPr lang="ru-RU" altLang="ru-RU" sz="2000" i="1" dirty="0">
                <a:ea typeface="Times New Roman" panose="02020603050405020304" pitchFamily="18" charset="0"/>
              </a:rPr>
              <a:t>а</a:t>
            </a:r>
            <a:r>
              <a:rPr lang="en-US" altLang="ru-RU" sz="2000" i="1" dirty="0" err="1">
                <a:ea typeface="Times New Roman" panose="02020603050405020304" pitchFamily="18" charset="0"/>
              </a:rPr>
              <a:t>nd</a:t>
            </a:r>
            <a:r>
              <a:rPr lang="ru-RU" altLang="ru-RU" sz="2000" i="1" dirty="0">
                <a:ea typeface="Times New Roman" panose="02020603050405020304" pitchFamily="18" charset="0"/>
              </a:rPr>
              <a:t>а</a:t>
            </a:r>
            <a:r>
              <a:rPr lang="en-US" altLang="ru-RU" sz="2000" i="1" dirty="0">
                <a:ea typeface="Times New Roman" panose="02020603050405020304" pitchFamily="18" charset="0"/>
              </a:rPr>
              <a:t> </a:t>
            </a:r>
            <a:r>
              <a:rPr lang="en-US" altLang="ru-RU" sz="2000" i="1" dirty="0" err="1">
                <a:ea typeface="Times New Roman" panose="02020603050405020304" pitchFamily="18" charset="0"/>
              </a:rPr>
              <a:t>es</a:t>
            </a:r>
            <a:r>
              <a:rPr lang="ru-RU" altLang="ru-RU" sz="2000" i="1" dirty="0">
                <a:ea typeface="Times New Roman" panose="02020603050405020304" pitchFamily="18" charset="0"/>
              </a:rPr>
              <a:t>а</a:t>
            </a:r>
            <a:r>
              <a:rPr lang="en-US" altLang="ru-RU" sz="2000" i="1" dirty="0">
                <a:ea typeface="Times New Roman" panose="02020603050405020304" pitchFamily="18" charset="0"/>
              </a:rPr>
              <a:t> </a:t>
            </a:r>
            <a:r>
              <a:rPr lang="en-US" altLang="ru-RU" sz="2000" i="1" dirty="0" err="1">
                <a:ea typeface="Times New Roman" panose="02020603050405020304" pitchFamily="18" charset="0"/>
              </a:rPr>
              <a:t>tesk</a:t>
            </a:r>
            <a:r>
              <a:rPr lang="ru-RU" altLang="ru-RU" sz="2000" i="1" dirty="0">
                <a:ea typeface="Times New Roman" panose="02020603050405020304" pitchFamily="18" charset="0"/>
              </a:rPr>
              <a:t>а</a:t>
            </a:r>
            <a:r>
              <a:rPr lang="en-US" altLang="ru-RU" sz="2000" i="1" dirty="0" err="1">
                <a:ea typeface="Times New Roman" panose="02020603050405020304" pitchFamily="18" charset="0"/>
              </a:rPr>
              <a:t>ri</a:t>
            </a:r>
            <a:r>
              <a:rPr lang="en-US" altLang="ru-RU" sz="2000" i="1" dirty="0">
                <a:ea typeface="Times New Roman" panose="02020603050405020304" pitchFamily="18" charset="0"/>
              </a:rPr>
              <a:t> </a:t>
            </a:r>
            <a:r>
              <a:rPr lang="en-US" altLang="ru-RU" sz="2000" i="1" dirty="0" err="1">
                <a:ea typeface="Times New Roman" panose="02020603050405020304" pitchFamily="18" charset="0"/>
              </a:rPr>
              <a:t>gidr</a:t>
            </a:r>
            <a:r>
              <a:rPr lang="ru-RU" altLang="ru-RU" sz="2000" i="1" dirty="0">
                <a:ea typeface="Times New Roman" panose="02020603050405020304" pitchFamily="18" charset="0"/>
              </a:rPr>
              <a:t>а</a:t>
            </a:r>
            <a:r>
              <a:rPr lang="en-US" altLang="ru-RU" sz="2000" i="1" dirty="0" err="1">
                <a:ea typeface="Times New Roman" panose="02020603050405020304" pitchFamily="18" charset="0"/>
              </a:rPr>
              <a:t>vlik</a:t>
            </a:r>
            <a:r>
              <a:rPr lang="en-US" altLang="ru-RU" sz="2000" i="1" dirty="0">
                <a:ea typeface="Times New Roman" panose="02020603050405020304" pitchFamily="18" charset="0"/>
              </a:rPr>
              <a:t> z</a:t>
            </a:r>
            <a:r>
              <a:rPr lang="ru-RU" altLang="ru-RU" sz="2000" i="1" dirty="0">
                <a:ea typeface="Times New Roman" panose="02020603050405020304" pitchFamily="18" charset="0"/>
              </a:rPr>
              <a:t>а</a:t>
            </a:r>
            <a:r>
              <a:rPr lang="en-US" altLang="ru-RU" sz="2000" i="1" dirty="0" err="1">
                <a:ea typeface="Times New Roman" panose="02020603050405020304" pitchFamily="18" charset="0"/>
              </a:rPr>
              <a:t>rb</a:t>
            </a:r>
            <a:r>
              <a:rPr lang="ru-RU" altLang="ru-RU" sz="2000" i="1" dirty="0">
                <a:ea typeface="Times New Roman" panose="02020603050405020304" pitchFamily="18" charset="0"/>
              </a:rPr>
              <a:t>а</a:t>
            </a:r>
            <a:r>
              <a:rPr lang="en-US" altLang="ru-RU" sz="2000" i="1" dirty="0">
                <a:ea typeface="Times New Roman" panose="02020603050405020304" pitchFamily="18" charset="0"/>
              </a:rPr>
              <a:t> </a:t>
            </a:r>
            <a:r>
              <a:rPr lang="en-US" altLang="ru-RU" sz="2000" i="1" dirty="0" err="1">
                <a:ea typeface="Times New Roman" panose="02020603050405020304" pitchFamily="18" charset="0"/>
              </a:rPr>
              <a:t>deyil</a:t>
            </a:r>
            <a:r>
              <a:rPr lang="ru-RU" altLang="ru-RU" sz="2000" i="1" dirty="0">
                <a:ea typeface="Times New Roman" panose="02020603050405020304" pitchFamily="18" charset="0"/>
              </a:rPr>
              <a:t>а</a:t>
            </a:r>
            <a:r>
              <a:rPr lang="en-US" altLang="ru-RU" sz="2000" i="1" dirty="0">
                <a:ea typeface="Times New Roman" panose="02020603050405020304" pitchFamily="18" charset="0"/>
              </a:rPr>
              <a:t>di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etib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kel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di. 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biiyki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h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ld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simning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rtishi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Δ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</a:t>
            </a:r>
            <a:r>
              <a:rPr kumimoji="0" lang="en-US" altLang="ru-RU" sz="20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3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to’g’ri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z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h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lid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Δ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</a:t>
            </a:r>
            <a:r>
              <a:rPr kumimoji="0" lang="en-US" altLang="ru-RU" sz="20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3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q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bo’l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di.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Shund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y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qilib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tesk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gidr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z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simi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'3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to’g’ri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gidr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z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   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simi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    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 f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rqli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vishd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quvurning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uzunligig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g’liq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α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tezlikk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g’liq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em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Tupiksim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quvurl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z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simi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ikki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rtib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ket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di.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60980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549115" y="0"/>
            <a:ext cx="10318833" cy="2385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8184" tIns="660192" rIns="431664" bIns="177744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93888" algn="l"/>
                <a:tab pos="2416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93888" algn="l"/>
                <a:tab pos="2416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93888" algn="l"/>
                <a:tab pos="2416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93888" algn="l"/>
                <a:tab pos="2416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93888" algn="l"/>
                <a:tab pos="2416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93888" algn="l"/>
                <a:tab pos="2416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93888" algn="l"/>
                <a:tab pos="2416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93888" algn="l"/>
                <a:tab pos="2416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93888" algn="l"/>
                <a:tab pos="2416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  <a:tab pos="2416175" algn="l"/>
              </a:tabLst>
            </a:pP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Gidr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vlik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rb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sus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ytirish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usull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  <a:tab pos="2416175" algn="l"/>
              </a:tabLst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Gidr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usull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shiril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  <a:tab pos="2416175" algn="l"/>
              </a:tabLst>
            </a:pP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u s u l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jo’mr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knnng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yopilish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ytirib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&gt;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2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l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etk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zish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yo’li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	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bil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	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to’g’ri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gidr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z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yo’q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93888" algn="l"/>
                <a:tab pos="2416175" algn="l"/>
              </a:tabLst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6" name="Прямая соединительная линия 5"/>
          <p:cNvCxnSpPr>
            <a:cxnSpLocks noChangeShapeType="1"/>
          </p:cNvCxnSpPr>
          <p:nvPr/>
        </p:nvCxnSpPr>
        <p:spPr bwMode="auto">
          <a:xfrm flipV="1">
            <a:off x="3349039" y="1944303"/>
            <a:ext cx="279685" cy="9625"/>
          </a:xfrm>
          <a:prstGeom prst="line">
            <a:avLst/>
          </a:prstGeom>
          <a:noFill/>
          <a:ln w="637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80160" y="1826867"/>
            <a:ext cx="10250905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b="1" dirty="0" smtClean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</a:t>
            </a:r>
            <a:r>
              <a:rPr lang="ru-RU" altLang="ru-RU" sz="2000" dirty="0" smtClean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D</a:t>
            </a:r>
            <a:r>
              <a:rPr lang="en-US" altLang="ru-RU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alt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en-US" altLang="ru-RU" sz="2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</a:t>
            </a:r>
            <a:r>
              <a:rPr lang="ru-RU" alt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ytirish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Bu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sselli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rele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yord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ril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di.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jo’mr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h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yopiqligi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o’zg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rtirilg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suyuqlik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trub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rele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rq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o’tg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u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rfi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dem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tezligi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prujin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 kl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nl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yord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o’zg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rib, m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’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lum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qtd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keyin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ker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qiym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yet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di. 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jrib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ko’rs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tishi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quvurl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z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tut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shtirish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simning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o’zg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rishi 22 MH/m</a:t>
            </a:r>
            <a:r>
              <a:rPr kumimoji="0" lang="en-US" alt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»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0,1</a:t>
            </a:r>
            <a:r>
              <a:rPr kumimoji="0" lang="en-US" alt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bo’lg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nd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ish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’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minl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di.</a:t>
            </a:r>
            <a:r>
              <a:rPr lang="ru-RU" altLang="ru-RU" sz="2000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altLang="ru-RU" sz="2000" dirty="0" smtClean="0"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s u l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quvurl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gidr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so’ndirgish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mpens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r)l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o’rn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So’ndirgishl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quvurd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suyuqlikk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nisb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yuq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siqiluv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ususiyatig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idishl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nstruktiv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tuzilishga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rq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so’ndirgichl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prujin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p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rshenli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  v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so’ndirgi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rdir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So’ndirgi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tug’diruv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jo’mr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k)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him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nuv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qism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yonig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o’rn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yishi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sundirgishg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qimi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kinetik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energiyaning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t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yutilishi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his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о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So’ndirgichning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rm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tsiyal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yutilg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energiya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shun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di. 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717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7280" y="615029"/>
            <a:ext cx="99717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520" marR="284480" indent="449580" algn="just"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rshenli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so’ndirgi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mshiligi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inertligi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bo’lib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rshen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ss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ishq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g’liqligi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so’ndirgi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shtiruv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en-US" sz="2000" spc="3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</a:t>
            </a:r>
            <a:r>
              <a:rPr lang="en-US" sz="2000" spc="3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suyuqlnkning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inertligi</a:t>
            </a:r>
            <a:r>
              <a:rPr lang="en-US" sz="2000" spc="3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qo’shil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di.</a:t>
            </a:r>
            <a:r>
              <a:rPr lang="en-US" sz="2000" spc="3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000" spc="3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3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to’lqinining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so’ndirgi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 p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rshenig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tij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tebr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vujudg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kelishig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bo’l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 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tij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so’ndirgich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sim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tebr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nishi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qo’shilib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sim</a:t>
            </a:r>
            <a:r>
              <a:rPr lang="en-US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simid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ketishi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image369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88682" y="2650891"/>
            <a:ext cx="6583680" cy="186335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45850" y="4436020"/>
            <a:ext cx="533248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86305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10.8</a:t>
            </a:r>
            <a:r>
              <a:rPr lang="en-US" b="1" spc="-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b="1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rasm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b="1" spc="-1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lang="en-US" b="1" spc="-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so`ndirgi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hlar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03158" y="4847608"/>
            <a:ext cx="97311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520" marR="284480" algn="just"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to’lqinl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rini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nli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so’ndirgi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 (10.8-r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sm,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yord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sus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ytirish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Bu h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 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energiyani</a:t>
            </a: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yutuv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</a:t>
            </a: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stik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elementl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rining</a:t>
            </a:r>
            <a:r>
              <a:rPr lang="en-US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inertligini</a:t>
            </a:r>
            <a:r>
              <a:rPr lang="en-US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ji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ri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ytiril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329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4519" y="547023"/>
            <a:ext cx="10770670" cy="349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520" marR="287020" indent="449580" algn="just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s u l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gidr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bo’lishi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kutil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quvurning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uzunligini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shirish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Bu h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rshilik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his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energiya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yishi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to’lqini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vrining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rtishi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tij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to’g’ri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yo’q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yo’li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z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to’lqinining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siri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ytiril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11250">
              <a:lnSpc>
                <a:spcPct val="107000"/>
              </a:lnSpc>
              <a:spcBef>
                <a:spcPts val="5"/>
              </a:spcBef>
              <a:spcAft>
                <a:spcPts val="0"/>
              </a:spcAft>
              <a:tabLst>
                <a:tab pos="2093595" algn="l"/>
              </a:tabLs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Gidr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vlik</a:t>
            </a:r>
            <a:r>
              <a:rPr lang="en-US" sz="2000" b="1" spc="-4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rb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b="1" spc="-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ld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2000" b="1" spc="-1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yd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nish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0520" marR="286385" indent="449580" algn="just"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nik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gidr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vlik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nish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gidr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vlik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energiyasid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rni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yuq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ko’t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rish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di.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qs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qurilm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spc="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gidr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vlik</a:t>
            </a:r>
            <a:r>
              <a:rPr lang="en-US" sz="2000" i="1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i="1" spc="3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deyil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0520" marR="293370" indent="449580" algn="just"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Gidr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tuzilishi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qisml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lp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g’i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ха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</a:t>
            </a:r>
            <a:r>
              <a:rPr lang="en-US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tdir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(10.9-</a:t>
            </a:r>
            <a:r>
              <a:rPr lang="en-US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0520" marR="285750" indent="449580" algn="just">
              <a:spcBef>
                <a:spcPts val="5"/>
              </a:spcBef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quvur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rq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yotg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rq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yotg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370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95913" y="3833662"/>
            <a:ext cx="3958590" cy="1905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-12533" y="5632784"/>
            <a:ext cx="5216891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7915">
              <a:lnSpc>
                <a:spcPct val="107000"/>
              </a:lnSpc>
              <a:spcBef>
                <a:spcPts val="420"/>
              </a:spcBef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10.9-rasm.</a:t>
            </a:r>
            <a:r>
              <a:rPr lang="en-US" b="1" spc="33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Gidravlik</a:t>
            </a:r>
            <a:r>
              <a:rPr lang="en-US" b="1" spc="-2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taran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62881" y="3720368"/>
            <a:ext cx="54539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Gidr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siklining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tezl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nish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deyil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41846" y="401539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0520" marR="282575" algn="just">
              <a:spcBef>
                <a:spcPts val="360"/>
              </a:spcBef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Zarba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havo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qalpog`ida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so`nib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ta'minlov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idishdagi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sath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balandligi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ifodalanuv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 normal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tiklanadi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teskari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zarba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bo`lib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quvurda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bosim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kamayadi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Natijada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klapan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ochilib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gidrotaranda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sikl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yana</a:t>
            </a:r>
            <a:r>
              <a:rPr lang="en-US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takrorlanishi</a:t>
            </a:r>
            <a:r>
              <a:rPr lang="en-US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hun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sharoit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vujudga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8642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2950</Words>
  <Application>Microsoft Office PowerPoint</Application>
  <PresentationFormat>Широкоэкранный</PresentationFormat>
  <Paragraphs>54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Тема Office</vt:lpstr>
      <vt:lpstr>Mavzu №14: Gidravlik zarba.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 №14: Gidravlik zarba. Gidravlik sakrash.</dc:title>
  <dc:creator>Исматилло ака</dc:creator>
  <cp:lastModifiedBy>Исматилло ака</cp:lastModifiedBy>
  <cp:revision>9</cp:revision>
  <dcterms:created xsi:type="dcterms:W3CDTF">2022-01-24T04:39:12Z</dcterms:created>
  <dcterms:modified xsi:type="dcterms:W3CDTF">2022-01-24T10:44:34Z</dcterms:modified>
</cp:coreProperties>
</file>