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314" y="726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1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8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1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4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3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1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94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A82F3-E940-4FBA-A243-E7D176D3B8C1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87BD-4160-4449-BBFF-6D3783936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1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5421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Mavzu</a:t>
            </a:r>
            <a:r>
              <a:rPr lang="en-US" sz="4000" b="1" dirty="0"/>
              <a:t> № 6: </a:t>
            </a:r>
            <a:r>
              <a:rPr lang="en-US" sz="4000" b="1" dirty="0" err="1"/>
              <a:t>Suyuqlikning</a:t>
            </a:r>
            <a:r>
              <a:rPr lang="en-US" sz="4000" b="1" dirty="0"/>
              <a:t> </a:t>
            </a:r>
            <a:r>
              <a:rPr lang="en-US" sz="4000" b="1" dirty="0" err="1"/>
              <a:t>ilgarilanma</a:t>
            </a:r>
            <a:r>
              <a:rPr lang="en-US" sz="4000" b="1" dirty="0"/>
              <a:t> </a:t>
            </a:r>
            <a:r>
              <a:rPr lang="en-US" sz="4000" b="1" dirty="0" err="1"/>
              <a:t>harakati</a:t>
            </a:r>
            <a:r>
              <a:rPr lang="en-US" sz="4000" b="1" dirty="0"/>
              <a:t>.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err="1" smtClean="0"/>
              <a:t>Reja</a:t>
            </a:r>
            <a:r>
              <a:rPr lang="en-US" b="1" dirty="0" smtClean="0"/>
              <a:t>: 1. </a:t>
            </a:r>
            <a:r>
              <a:rPr lang="en-US" b="1" dirty="0" err="1" smtClean="0"/>
              <a:t>Suyuqlik</a:t>
            </a:r>
            <a:r>
              <a:rPr lang="en-US" b="1" dirty="0" smtClean="0"/>
              <a:t> </a:t>
            </a:r>
            <a:r>
              <a:rPr lang="en-US" b="1" dirty="0" err="1" smtClean="0"/>
              <a:t>oqimini</a:t>
            </a:r>
            <a:r>
              <a:rPr lang="en-US" b="1" dirty="0" smtClean="0"/>
              <a:t> </a:t>
            </a:r>
            <a:r>
              <a:rPr lang="en-US" b="1" dirty="0" err="1" smtClean="0"/>
              <a:t>xarakterlovchi</a:t>
            </a:r>
            <a:r>
              <a:rPr lang="en-US" b="1" dirty="0" smtClean="0"/>
              <a:t> </a:t>
            </a:r>
            <a:r>
              <a:rPr lang="en-US" b="1" dirty="0" err="1" smtClean="0"/>
              <a:t>tushunchalar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Suyuqlikning</a:t>
            </a:r>
            <a:r>
              <a:rPr lang="en-US" b="1" dirty="0" smtClean="0"/>
              <a:t> </a:t>
            </a:r>
            <a:r>
              <a:rPr lang="en-US" b="1" dirty="0" err="1" smtClean="0"/>
              <a:t>Harakat</a:t>
            </a:r>
            <a:r>
              <a:rPr lang="en-US" b="1" dirty="0" smtClean="0"/>
              <a:t> </a:t>
            </a:r>
            <a:r>
              <a:rPr lang="en-US" b="1" dirty="0" err="1" smtClean="0"/>
              <a:t>kesimi</a:t>
            </a:r>
            <a:r>
              <a:rPr lang="en-US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Suyuqlik</a:t>
            </a:r>
            <a:r>
              <a:rPr lang="en-US" b="1" dirty="0" smtClean="0"/>
              <a:t> </a:t>
            </a:r>
            <a:r>
              <a:rPr lang="en-US" b="1" dirty="0" err="1" smtClean="0"/>
              <a:t>sarfi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4. </a:t>
            </a:r>
            <a:r>
              <a:rPr lang="en-US" b="1" dirty="0" err="1" smtClean="0"/>
              <a:t>Bernulli</a:t>
            </a:r>
            <a:r>
              <a:rPr lang="en-US" b="1" dirty="0" smtClean="0"/>
              <a:t> </a:t>
            </a:r>
            <a:r>
              <a:rPr lang="en-US" b="1" dirty="0" err="1" smtClean="0"/>
              <a:t>tenglamasi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65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1477" y="667603"/>
            <a:ext cx="9843715" cy="483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oqimini</a:t>
            </a:r>
            <a:r>
              <a:rPr lang="en-US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tekshirishda</a:t>
            </a:r>
            <a:r>
              <a:rPr lang="en-US" sz="2000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oqish</a:t>
            </a:r>
            <a:r>
              <a:rPr lang="en-US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qonunlarini</a:t>
            </a:r>
            <a:r>
              <a:rPr lang="en-US" sz="2000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matematik</a:t>
            </a:r>
            <a:r>
              <a:rPr lang="en-US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ifodalash</a:t>
            </a:r>
            <a:r>
              <a:rPr lang="en-US" sz="2000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geometrik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xarakterlovchi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o`rta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ho`llangan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perimetr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radius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tushunchalar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Bef>
                <a:spcPts val="360"/>
              </a:spcBef>
              <a:spcAft>
                <a:spcPts val="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aytiladiki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hizig`i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normal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(3.3-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parallel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tekislikning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bo`lagidan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(3.3-rasm,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b,</a:t>
            </a:r>
            <a:r>
              <a:rPr lang="en-US" sz="20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radial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sferik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(3.3-rasm,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(3.3-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 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parallel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bo`lgan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oqimlarning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ta'rif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1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13211" y="376085"/>
            <a:ext cx="80596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qimning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yo`nalishiga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bo`lgan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ko`ndalang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</a:t>
            </a:r>
            <a:r>
              <a:rPr kumimoji="0" lang="en-US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harfi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27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017" y="1463040"/>
            <a:ext cx="7696862" cy="123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2908" y="2109187"/>
            <a:ext cx="1045350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3.3-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kesimiga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oid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hizma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birligida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harfi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/s, m</a:t>
            </a:r>
            <a:r>
              <a:rPr kumimoji="0" lang="en-US" alt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/s, sm</a:t>
            </a:r>
            <a:r>
              <a:rPr kumimoji="0" lang="en-US" alt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halardan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topgani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sarflarning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yig`indisi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oqimning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sarfi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integral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ko`rinishda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latin typeface="Gigi" panose="04040504061007020D02" pitchFamily="82" charset="0"/>
              </a:rPr>
              <a:t>                                                                             </a:t>
            </a:r>
            <a:r>
              <a:rPr lang="en-US" i="1" dirty="0"/>
              <a:t>Q </a:t>
            </a:r>
            <a:r>
              <a:rPr lang="ru-RU" dirty="0"/>
              <a:t>= ò </a:t>
            </a:r>
            <a:r>
              <a:rPr lang="en-US" i="1" dirty="0" err="1"/>
              <a:t>u</a:t>
            </a:r>
            <a:r>
              <a:rPr lang="en-US" baseline="30000" dirty="0" err="1"/>
              <a:t>.</a:t>
            </a:r>
            <a:r>
              <a:rPr lang="en-US" i="1" dirty="0" err="1"/>
              <a:t>d</a:t>
            </a:r>
            <a:r>
              <a:rPr lang="ru-RU" dirty="0"/>
              <a:t>w</a:t>
            </a:r>
            <a:r>
              <a:rPr lang="en-US" dirty="0"/>
              <a:t>,</a:t>
            </a:r>
            <a:endParaRPr lang="ru-RU" dirty="0"/>
          </a:p>
          <a:p>
            <a:endParaRPr lang="ru-RU" dirty="0">
              <a:latin typeface="Bahnschrift SemiBold SemiConden" panose="020B0502040204020203" pitchFamily="34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oqimchaga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uzoqlashgan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sari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kattalashib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rasmdan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ko`rinib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turibdi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o`rtasida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kanalda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8842" y="505123"/>
            <a:ext cx="96846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o`tilganidek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qaraladi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fazosining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istalgan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nuqtasida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hasini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uzilmaslik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heksiz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yaqin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masofada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albatta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matematik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3210" indent="44958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gidrodinamik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Gidrodinamik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gidrostatik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xossalariga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umumiyroqdir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Gidrodinamik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kuchlarni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ifodalovchi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zo`riqish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ichida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biror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kuzatsak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tashqaridagi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massasi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Ana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zo`riqish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kuchni</a:t>
            </a:r>
            <a:r>
              <a:rPr lang="en-US" sz="20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to`laroq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ko`z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oldimizga</a:t>
            </a:r>
            <a:r>
              <a:rPr lang="en-US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keltirish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tomonlari</a:t>
            </a:r>
            <a:r>
              <a:rPr lang="en-US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dx,</a:t>
            </a:r>
            <a:r>
              <a:rPr lang="en-US" sz="20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i="1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dz</a:t>
            </a:r>
            <a:r>
              <a:rPr lang="en-US" sz="2000" i="1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spc="34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tetraedr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ko`rinishidagi</a:t>
            </a:r>
            <a:r>
              <a:rPr lang="en-US" sz="2000" spc="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elementar</a:t>
            </a:r>
            <a:r>
              <a:rPr lang="en-US" sz="2000" spc="3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</a:t>
            </a:r>
            <a:r>
              <a:rPr lang="en-US" sz="2000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ajratib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olamiz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Gidravlikada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ko`pin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o`rta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hegaralanishga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Bernulli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tenglamasidan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5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>
            <a:cxnSpLocks noChangeShapeType="1"/>
          </p:cNvCxnSpPr>
          <p:nvPr/>
        </p:nvCxnSpPr>
        <p:spPr bwMode="auto">
          <a:xfrm>
            <a:off x="2886710" y="1739900"/>
            <a:ext cx="189865" cy="0"/>
          </a:xfrm>
          <a:prstGeom prst="line">
            <a:avLst/>
          </a:prstGeom>
          <a:noFill/>
          <a:ln w="647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3231515" y="1739900"/>
            <a:ext cx="115570" cy="0"/>
          </a:xfrm>
          <a:prstGeom prst="line">
            <a:avLst/>
          </a:prstGeom>
          <a:noFill/>
          <a:ln w="647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Надпись 237"/>
          <p:cNvSpPr txBox="1">
            <a:spLocks noChangeArrowheads="1"/>
          </p:cNvSpPr>
          <p:nvPr/>
        </p:nvSpPr>
        <p:spPr bwMode="auto">
          <a:xfrm>
            <a:off x="2995613" y="482600"/>
            <a:ext cx="444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image28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84941" y="2175640"/>
            <a:ext cx="6961483" cy="199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96662" y="-1379399"/>
            <a:ext cx="7420304" cy="321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60192" rIns="431664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ko`rinishda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60331" y="1034946"/>
            <a:ext cx="82611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Ko`rinib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turibdiki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kattaliklarning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yig`indisi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91020" y="4495732"/>
            <a:ext cx="1028147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</a:tabLst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3.8- 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tenglamasini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keltirib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hiqarishga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doir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hizma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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o`rtasidagi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munosabatni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ifodalaydi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hiqargan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biz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Eyler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qo`llanilgan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886075" y="688975"/>
            <a:ext cx="141780" cy="0"/>
          </a:xfrm>
          <a:prstGeom prst="line">
            <a:avLst/>
          </a:prstGeom>
          <a:noFill/>
          <a:ln w="647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32150" y="688975"/>
            <a:ext cx="85068" cy="0"/>
          </a:xfrm>
          <a:prstGeom prst="line">
            <a:avLst/>
          </a:prstGeom>
          <a:noFill/>
          <a:ln w="647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995612" y="482600"/>
            <a:ext cx="46970" cy="3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0739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378912" y="708965"/>
            <a:ext cx="428312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endParaRPr kumimoji="0" lang="en-US" alt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r>
              <a:rPr kumimoji="0" lang="en-US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	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=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en-US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g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4131945" y="7668260"/>
            <a:ext cx="190500" cy="0"/>
          </a:xfrm>
          <a:prstGeom prst="line">
            <a:avLst/>
          </a:prstGeom>
          <a:noFill/>
          <a:ln w="65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4405630" y="7668260"/>
            <a:ext cx="116205" cy="0"/>
          </a:xfrm>
          <a:prstGeom prst="line">
            <a:avLst/>
          </a:prstGeom>
          <a:noFill/>
          <a:ln w="65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Надпись 234"/>
          <p:cNvSpPr txBox="1">
            <a:spLocks noChangeArrowheads="1"/>
          </p:cNvSpPr>
          <p:nvPr/>
        </p:nvSpPr>
        <p:spPr bwMode="auto">
          <a:xfrm>
            <a:off x="4241800" y="457200"/>
            <a:ext cx="444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57047" y="457200"/>
            <a:ext cx="11307510" cy="515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geometrik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ma'nosini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energetik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ma'nosi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hiqarilishiga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qonunidir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(3.45)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1-1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solishtirma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2-2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solishtirma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solishtirma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og`irlik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birligiga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to`g`ri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aytamiz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pezometrik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geometrik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balandliklarining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yig`indisi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o’zgarmas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bo1lib,   0'-0'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shizig`i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belgilanadi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(dam)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tekisligi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Gidrodinamikada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yig`indisi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	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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>
              <a:tabLst/>
            </a:pP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to`liq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dami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deb </a:t>
            </a: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belgilanadi</a:t>
            </a:r>
            <a:r>
              <a:rPr lang="en-US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2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778</Words>
  <Application>Microsoft Office PowerPoint</Application>
  <PresentationFormat>Широкоэкранный</PresentationFormat>
  <Paragraphs>64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Bahnschrift SemiBold SemiConden</vt:lpstr>
      <vt:lpstr>Calibri</vt:lpstr>
      <vt:lpstr>Calibri Light</vt:lpstr>
      <vt:lpstr>Gigi</vt:lpstr>
      <vt:lpstr>Symbol</vt:lpstr>
      <vt:lpstr>Times New Roman</vt:lpstr>
      <vt:lpstr>Тема Office</vt:lpstr>
      <vt:lpstr>Mavzu № 6: Suyuqlikning ilgarilanma harakati.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7</cp:revision>
  <dcterms:created xsi:type="dcterms:W3CDTF">2022-01-19T10:25:20Z</dcterms:created>
  <dcterms:modified xsi:type="dcterms:W3CDTF">2022-01-19T11:31:38Z</dcterms:modified>
</cp:coreProperties>
</file>