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86D6-F078-4F0E-AB80-9D99070A6B38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6944-8DFB-45BA-B605-6AB3C4936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57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86D6-F078-4F0E-AB80-9D99070A6B38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6944-8DFB-45BA-B605-6AB3C4936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33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86D6-F078-4F0E-AB80-9D99070A6B38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6944-8DFB-45BA-B605-6AB3C4936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4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86D6-F078-4F0E-AB80-9D99070A6B38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6944-8DFB-45BA-B605-6AB3C4936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7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86D6-F078-4F0E-AB80-9D99070A6B38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6944-8DFB-45BA-B605-6AB3C4936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61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86D6-F078-4F0E-AB80-9D99070A6B38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6944-8DFB-45BA-B605-6AB3C4936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9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86D6-F078-4F0E-AB80-9D99070A6B38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6944-8DFB-45BA-B605-6AB3C4936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75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86D6-F078-4F0E-AB80-9D99070A6B38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6944-8DFB-45BA-B605-6AB3C4936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14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86D6-F078-4F0E-AB80-9D99070A6B38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6944-8DFB-45BA-B605-6AB3C4936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12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86D6-F078-4F0E-AB80-9D99070A6B38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6944-8DFB-45BA-B605-6AB3C4936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72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86D6-F078-4F0E-AB80-9D99070A6B38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6944-8DFB-45BA-B605-6AB3C4936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59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586D6-F078-4F0E-AB80-9D99070A6B38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46944-8DFB-45BA-B605-6AB3C4936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30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36105"/>
            <a:ext cx="9144000" cy="89054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5: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Suyuqlikning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kinematic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asoslari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6434" y="3427110"/>
            <a:ext cx="9144000" cy="1655762"/>
          </a:xfrm>
        </p:spPr>
        <p:txBody>
          <a:bodyPr/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Gidrodinamika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bo’limi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Tezlik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maydonlari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Bosimli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bosimsiz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harakatlar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05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2695" y="809501"/>
            <a:ext cx="9636981" cy="4239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44145">
              <a:lnSpc>
                <a:spcPct val="107000"/>
              </a:lnSpc>
              <a:spcBef>
                <a:spcPts val="5"/>
              </a:spcBef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Gidravlikaning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qonunlari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harakatlanayotgan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harakatsiz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qattiq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jismlar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`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`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rganuv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`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gidrodinamika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spc="-33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deyiladi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Harakatlanayotgan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koordinata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`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o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`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zgaruv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rametrlarga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`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harakatdagi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moddiy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`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plamidan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iborat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Odatda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egallab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fazoni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butunlay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to`ldiruv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tutash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deb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qaraladi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degan</a:t>
            </a:r>
            <a:r>
              <a:rPr lang="en-US" sz="2000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suz</a:t>
            </a:r>
            <a:r>
              <a:rPr lang="en-US" sz="20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tekshirilayotgan</a:t>
            </a:r>
            <a:r>
              <a:rPr lang="en-US" sz="2000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fazoning</a:t>
            </a:r>
            <a:r>
              <a:rPr lang="en-US" sz="20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istalgan</a:t>
            </a:r>
            <a:r>
              <a:rPr lang="en-US" sz="2000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nuqtasini</a:t>
            </a:r>
            <a:r>
              <a:rPr lang="en-US" sz="20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olsak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</a:t>
            </a:r>
            <a:r>
              <a:rPr lang="en-US" sz="2000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yerda</a:t>
            </a:r>
            <a:r>
              <a:rPr lang="en-US" sz="20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zarra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mavjuddir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Gidrostatikada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parametr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gidrodinamikada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tezlikdir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qilayotgan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fazoning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nuqtasida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tegishli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fazoning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nuqtasiga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o`tsak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qiymatga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ya'ni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koordinatalar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x, u, z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bog`liq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zarra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qilayotgan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o`tishi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o`zgarib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borishini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tabiatda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kuzatish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25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5717" y="1108814"/>
            <a:ext cx="9621079" cy="5312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44145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maydonlari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qilayotgan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fazoning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nuqtasida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hayolan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vektorlarini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hiqsak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ko`rilayotgan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keluv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to`plamlarini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ko`z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oldimizga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olamiz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Ana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sz="2400" spc="-33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tuzilgan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to`plami</a:t>
            </a:r>
            <a:r>
              <a:rPr lang="en-US" sz="2400" i="1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</a:t>
            </a:r>
            <a:r>
              <a:rPr lang="en-US" sz="2400" i="1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</a:t>
            </a:r>
            <a:r>
              <a:rPr lang="en-US" sz="2400" i="1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deyiladi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vektorlaridan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to`plam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deb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maydonlari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o`tishi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o`zgarib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144145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400" b="1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b="1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oqayotgan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fazoning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hap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nuqtasida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o`tishi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o`zgarib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tursa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beqaror</a:t>
            </a:r>
            <a:r>
              <a:rPr lang="en-US" sz="2400" i="1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400" i="1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deyiladi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Tabiatda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daryo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kanallardagi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suvning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texnikada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quvurlardagi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qismlaridagi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asosan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boshlanganda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ko`p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davomida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beqaror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022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399" y="865255"/>
            <a:ext cx="998683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44145">
              <a:spcAft>
                <a:spcPts val="0"/>
              </a:spcAf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og`irlik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ta'sirida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bo`ladigan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harakatlar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bosimli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deb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ataladi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tomondan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devorlar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o`ralgan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erkin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bo`lmaydi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ya'ni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chiqib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ketishiga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he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qanday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imkoniyat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Bunday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bosimli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idishdan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o`tayotgan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misol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spcBef>
                <a:spcPts val="5"/>
              </a:spcBef>
              <a:spcAft>
                <a:spcPts val="0"/>
              </a:spcAft>
            </a:pP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Bosimsiz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Agar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oqayotgan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fazoning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nuqtasida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bo`yicha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o`zgarmay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koordinatalarga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bog`liq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u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barqaror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kanallarda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ma'lum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turganidan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keyin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yuzaga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Barqaror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tur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tekis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notekis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zarra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yo`nalishi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bo`yi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o`tishi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fazosining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nuqtasidan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nuqtasiga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o`tganda</a:t>
            </a:r>
            <a:r>
              <a:rPr lang="en-US" sz="20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tezligi</a:t>
            </a:r>
            <a:r>
              <a:rPr lang="en-US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o`zgarib</a:t>
            </a:r>
            <a:r>
              <a:rPr lang="en-US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borsa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notekis</a:t>
            </a:r>
            <a:r>
              <a:rPr lang="en-US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Notekis</a:t>
            </a:r>
            <a:r>
              <a:rPr lang="en-US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vaqtida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parametrlar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o`zgarib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boradi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Notekis</a:t>
            </a:r>
            <a:r>
              <a:rPr lang="en-US" sz="20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harakatni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kesimi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o`zgarib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borayotgan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shisha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quvurda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kuzatish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juda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qulaydir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Bordiyu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zarrachasi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yo`nalishi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bo`yicha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o`tishi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fazosining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nuqtasidan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ikkinchi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nuqtasiga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o`tganda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tezligini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o`zgartirmasa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tekis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86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6306" y="638653"/>
            <a:ext cx="10082254" cy="4681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44145">
              <a:spcAft>
                <a:spcPts val="0"/>
              </a:spcAf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oqimiga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bosimning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ta'siriga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2000" b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bosimli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bosimsiz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harakatlar</a:t>
            </a:r>
            <a:r>
              <a:rPr lang="en-US" sz="2000" b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144145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og`irlik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qilib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sirtga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daryolardagi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kanallardagi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suvning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to`lmasdan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oqayotgan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misol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Gidravlikada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qonuniyatlarining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tabiatini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ifodalab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sxema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oqimini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halardan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qarovchi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sxema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gidravlikada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harakatining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oqim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deb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model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hizig`i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naychasi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tushunchalari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yotadi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144145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gidrodinamik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yo`q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bo`lgan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gidrostatik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Gidrodinamik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xossalari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gidrostatik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xossalariga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umumiyroqdir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Gidrodinamik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ichki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ifodalovchi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zo`riqish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ataluvchi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tarkibiga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ichida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biror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elementar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hajmni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kuzatsak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tashqaridagi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659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3283" y="1137347"/>
            <a:ext cx="91678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44145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tezligini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hashning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oson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usuli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hajmiy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og`irlik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usullaridir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44145" lvl="0" indent="-342900">
              <a:buFont typeface="+mj-lt"/>
              <a:buAutoNum type="arabicPeriod"/>
              <a:tabLst>
                <a:tab pos="1026795" algn="l"/>
              </a:tabLs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Hajmiy</a:t>
            </a:r>
            <a:r>
              <a:rPr lang="en-US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usulda</a:t>
            </a:r>
            <a:r>
              <a:rPr lang="en-US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tekshirilayotgan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oqimdan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darajalangan</a:t>
            </a: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menzurka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tushadi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to`lish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sekundomer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yordamida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aniq</a:t>
            </a: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hanadi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ma'lum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tezligi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formula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aniqlanadi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44145" lvl="0" indent="-342900">
              <a:buFont typeface="+mj-lt"/>
              <a:buAutoNum type="arabicPeriod"/>
              <a:tabLst>
                <a:tab pos="1003935" algn="l"/>
              </a:tabLs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Og`irlik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usulida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biror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tushiriladi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Tarozida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hash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og`irligi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topiladi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Suyuqlikning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hajmiy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og`irlik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bo`yi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solishtirma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og`irlikka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yo`li</a:t>
            </a: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aniqlanadi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albatta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miqdordagi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sarflarni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o`l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hash u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qo`llaniladi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sarflarni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o`l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hash u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o`l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hov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idishlari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kanallarda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sarfni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yuqoridagi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o`l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haganda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oqimning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o`zgaradi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o`l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hash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xatolar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hiqadi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ko`pin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</a:t>
            </a:r>
            <a:r>
              <a:rPr lang="en-US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kanallardagi</a:t>
            </a:r>
            <a:r>
              <a:rPr lang="en-US" sz="20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sarf</a:t>
            </a:r>
            <a:r>
              <a:rPr lang="en-US" sz="20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</a:t>
            </a:r>
            <a:r>
              <a:rPr lang="en-US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o`l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725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822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Mavzu № 5: Suyuqlikning kinematic asoslari.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Mavzu № 5: Suyuqlik kinematic asiasoslari.  </dc:title>
  <dc:creator>Исматилло ака</dc:creator>
  <cp:lastModifiedBy>Исматилло ака</cp:lastModifiedBy>
  <cp:revision>2</cp:revision>
  <dcterms:created xsi:type="dcterms:W3CDTF">2022-01-19T10:14:32Z</dcterms:created>
  <dcterms:modified xsi:type="dcterms:W3CDTF">2022-01-19T10:24:23Z</dcterms:modified>
</cp:coreProperties>
</file>