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7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3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4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1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5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4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2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59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86D6-F078-4F0E-AB80-9D99070A6B38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6944-8DFB-45BA-B605-6AB3C4936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30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36105"/>
            <a:ext cx="9144000" cy="8905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5: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kinematic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asoslari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6434" y="3427110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Gidrodinamika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bo’limi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maydonlari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Bosimli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bosimsiz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5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2695" y="809501"/>
            <a:ext cx="9636981" cy="4239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qonunlari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rganuv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gidrodinamika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Harakatlanayotgan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koordinata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zgaruv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rametrlarga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harakatdagi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moddiy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`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plamidan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egallab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butunlay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to`ldiruv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degan</a:t>
            </a:r>
            <a:r>
              <a:rPr lang="en-US" sz="20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</a:t>
            </a:r>
            <a:r>
              <a:rPr lang="en-US" sz="20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tekshirilayotgan</a:t>
            </a:r>
            <a:r>
              <a:rPr lang="en-US" sz="20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fazoning</a:t>
            </a:r>
            <a:r>
              <a:rPr lang="en-US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istalgan</a:t>
            </a:r>
            <a:r>
              <a:rPr lang="en-US" sz="20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nuqtasini</a:t>
            </a:r>
            <a:r>
              <a:rPr lang="en-US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olsak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0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sz="20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mavjuddir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gidrodinamikada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o`tsak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qiymatga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koordinatalar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x, u, z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borishini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tabiatda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kuzatish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5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717" y="1108814"/>
            <a:ext cx="9621079" cy="5312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maydonlari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qilayotgan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fazoning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nuqtasida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vektorlarini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hiqsak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ko`rilayotgan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keluv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to`plamlarini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oldimizga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olamiz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400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to`plami</a:t>
            </a:r>
            <a:r>
              <a:rPr lang="en-US" sz="24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sz="24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vektorlaridan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to`plam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maydonlari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o`tishi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o`zgarib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44145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b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oqayotgan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fazoning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nuqtasida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o`tishi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beqaror</a:t>
            </a:r>
            <a:r>
              <a:rPr lang="en-US" sz="24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i="1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Tabiatda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daryo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kanallardagi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boshlanganda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ko`p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beqaror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02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9" y="865255"/>
            <a:ext cx="998683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bo`ladigan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harakatlar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bosimli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o`ralgan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bo`lmaydi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ketishiga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imkoniyat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o`tayotgan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Bef>
                <a:spcPts val="5"/>
              </a:spcBef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Bosimsiz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o`zgarmay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koordinatalarga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barqaror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kanallarda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turganidan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Barqaror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tur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yo`nalishi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o`tishi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fazosining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o`tganda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parametrlar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borayotgan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shisha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kuzatish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qulaydir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Bordiyu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zarrachasi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fazosining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o`zgartirmasa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8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6306" y="638653"/>
            <a:ext cx="10082254" cy="4681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oqimiga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bosimning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ta'siriga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bosimli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bosimsiz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harakatlar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44145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og`irlik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daryolardagi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kanallardagi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to`lmasdan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qonuniyatlarining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tabiatini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qarovchi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gidravlikada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harakatining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deb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model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hizig`i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naychasi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tushunchalari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44145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bo`lgan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gidrostatik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gidrostatik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umumiyroqdir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ifodalovchi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zo`riqish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kuzatsak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tashqaridagi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5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3283" y="1137347"/>
            <a:ext cx="91678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hashning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usullaridir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buFont typeface="+mj-lt"/>
              <a:buAutoNum type="arabicPeriod"/>
              <a:tabLst>
                <a:tab pos="1026795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tekshirilayotgan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darajalangan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menzurka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sekundomer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formula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buFont typeface="+mj-lt"/>
              <a:buAutoNum type="arabicPeriod"/>
              <a:tabLst>
                <a:tab pos="1003935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usulida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Tarozida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hash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topiladi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solishtirma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albatta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 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qo`llaniladi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 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kanallarda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sarfni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yuqoridagi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haganda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o`zgaradi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xatolar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hiqadi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ko`pin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kanallardagi</a:t>
            </a:r>
            <a:r>
              <a:rPr lang="en-US" sz="20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</a:t>
            </a:r>
            <a:r>
              <a:rPr lang="en-US" sz="20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</a:t>
            </a:r>
            <a:r>
              <a:rPr lang="en-US" sz="20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72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822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Mavzu № 5: Suyuqlikning kinematic asoslari.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Mavzu № 5: Suyuqlik kinematic asiasoslari.  </dc:title>
  <dc:creator>Исматилло ака</dc:creator>
  <cp:lastModifiedBy>Исматилло ака</cp:lastModifiedBy>
  <cp:revision>2</cp:revision>
  <dcterms:created xsi:type="dcterms:W3CDTF">2022-01-19T10:14:32Z</dcterms:created>
  <dcterms:modified xsi:type="dcterms:W3CDTF">2022-01-19T10:24:23Z</dcterms:modified>
</cp:coreProperties>
</file>