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93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59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5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56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2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6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48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2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07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3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5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CDEF2-1810-47BE-83DC-8318AC9610C1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60B7-537F-4813-8AA9-FE7D7B89C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39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9690" y="276543"/>
            <a:ext cx="9144000" cy="238760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№5: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choralari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1.Korroziya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korroziya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Elektrokimyoviy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korroziya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Korroziyani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tadbirlari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78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290" y="1166843"/>
            <a:ext cx="94526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Ma’lumki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ko‘pgina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qotishmalaridan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tayyorlanadigan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detallar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ishlovlarga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berilishiga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qaramay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kislota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eritma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ta’sirida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yemiriladi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>
              <a:spcBef>
                <a:spcPts val="2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zanglamaydigan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agressiv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barqaror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o‘rtacha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titan,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po’latga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ko‘p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miqdorda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qo'shib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qilinadi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xrom-nikelli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tarqalgan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arzon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xrom-nikelli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Zanglamaydigan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12%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ko‘rsatilgandan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bo’lganda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qarshilik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ko‘rsata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olmaydi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manfly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355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5900" y="780901"/>
            <a:ext cx="9555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>
              <a:spcBef>
                <a:spcPts val="2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bardoshligi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berishdan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12X13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ishlovdan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ortib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qattiqligi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HRC 52-55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12X17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korroziyagabardoshroq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Kislotali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ishlaydi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Payvandli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konstruksiyalar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tavsiya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etilmaydi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chunki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po’lat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900-950°C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yuqoriroq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qizdirilib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sovitilganda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payvandlashda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donalarda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(12%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donalar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chegarasida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karbidi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tushuntiriladi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kristallararo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Statistik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ma’lumotlarga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qaraganda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mamlakatimizda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yiliga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10%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yaqin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korroziya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tufayli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yemiriladi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esa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millionlab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so‘m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mablag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‘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ko‘kka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sovurildi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demakdir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9978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270" y="197346"/>
            <a:ext cx="10218420" cy="6506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mexanizmiga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Metallarni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dielektrik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moy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benzin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)lar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reaksiyaga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kirishishi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tufayli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yemirilishi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5435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temperaturasiga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bog‘liq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alangali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pechlarda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plastikligini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maqsadida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qizdirilganda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kislorodining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yutilib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oksidi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(Fe2O3)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Agar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oksid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zich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A12O3)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birikkan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kislorodini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qatlamlariga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o‘tishiga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to‘sqinlik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yemirilishdan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aksincha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zich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bo‘lmasa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Fe2O3)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kislorod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qatlamlariga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o‘tib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yemira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boshlaydi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Elektrokimyoviy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Metallarning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o‘tkazadigan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elektrolitlar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)da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yemirilishi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elektrokimyoviy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korroziya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amalda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ko‘p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uchraydi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Korroziya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tezligi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elektrolit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xiliga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konsentratsiyasiga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temperaturasiga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vaqtga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boshqalarga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bog‘liq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0886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1530" y="1086833"/>
            <a:ext cx="109270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Korroziyaning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tadbirlari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korroziyalanishining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tadbirlari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xilma-xil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yuzalarini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(Zn, Cr, Al, Ni)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agressiv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aktivligini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pasaytirish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qisqacha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tanishib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chiqamiz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a)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yuzalarini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korroziyabardosh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tozalanadi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korroziya-bardosh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(Zn, Sb,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vannasiga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tunuka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list, sim,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trubalar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vannasida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ruxlansa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qalayli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vannada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qalaylanadi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Jarayonning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oddiyligi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unumining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sababli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qo‘llaniladi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3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1720840"/>
            <a:ext cx="980694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sirtini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galvanik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vannaga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tuzining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eritmasi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elektrolit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korroziyabardosh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plastinkasi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manbaining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manfiy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qutbiga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musbat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qutbiga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o‘tishida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plastinkasi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elektrolitda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ionlari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yig‘ila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qalinligi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bog‘liq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qayd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lozimki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agar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qoplansa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aksincha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qoplansa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po‘lat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N2NO3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tuzining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140–150 o С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eritmasiga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40– 50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daqiqa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saqlanadi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himoya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 </a:t>
            </a:r>
            <a:endParaRPr lang="ru-RU" dirty="0"/>
          </a:p>
          <a:p>
            <a:pPr marL="305435">
              <a:spcBef>
                <a:spcPts val="20"/>
              </a:spcBef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09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4410" y="751344"/>
            <a:ext cx="99098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f)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Elektrokimyoviy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yaqinroq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protektor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ataluvchi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plastinka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o‘rnatiladi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plastinka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himoya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etiluvchi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bo‘lmog‘i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lozim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sharoitda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elektrolitda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protektor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galvanik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bo‘ladi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protektor-anod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vazifasini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bajaradi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so‘ng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protektor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berilmay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kemalarning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po‘lat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vintlarini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saqlashda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protektor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plastinkalaridan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5435">
              <a:spcBef>
                <a:spcPts val="2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aktivligini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pasaytirish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ingibitor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ataluvchi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moddalar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bug‘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qozonlarida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ta’minlanadigan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tizimlarda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yonuv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dvigatellarining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sovitish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tizimiga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quyiladigan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xrompik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(K2Cr2O7)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qo‘shilsa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korroziyadan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928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871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Mavzu №5:  Korroziya, uning turlari va oldini olish choralari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№5:  Korroziya, uning turlari va oldini olish choralari </dc:title>
  <dc:creator>Исматилло ака</dc:creator>
  <cp:lastModifiedBy>Исматилло ака</cp:lastModifiedBy>
  <cp:revision>3</cp:revision>
  <dcterms:created xsi:type="dcterms:W3CDTF">2022-01-11T10:41:29Z</dcterms:created>
  <dcterms:modified xsi:type="dcterms:W3CDTF">2022-01-11T11:09:52Z</dcterms:modified>
</cp:coreProperties>
</file>