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3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30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4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9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6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9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72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02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4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2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2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D2903-A037-4D15-8F5A-BCF738CECC80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D86C2-ABC0-4B7A-89CF-7D253243E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76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1100" y="480060"/>
            <a:ext cx="9479280" cy="16916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4: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Alyuminiy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asosidagi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qotishmalar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Alyuminiyning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olinishi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Alyuminiy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Duralyuminiyning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ishlatilishi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4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50" y="744291"/>
            <a:ext cx="10698480" cy="5567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 marR="40640" indent="2540" algn="just">
              <a:spcBef>
                <a:spcPts val="2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Alyuminiy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kumushsimon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rangda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issiqlik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o’tkazuvchi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engil</a:t>
            </a:r>
            <a:r>
              <a:rPr lang="en-US" sz="2400" spc="2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metaldir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Aluminiv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ishlanadi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payvandlanadi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lekm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kesib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ishlanishi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yomon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Atmosfera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chuchuk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suvda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korrozyaga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chidamliligi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oksidlanadi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71755" indent="201295" algn="just">
              <a:lnSpc>
                <a:spcPct val="110000"/>
              </a:lnSpc>
              <a:spcBef>
                <a:spcPts val="23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Tozaligiga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</a:t>
            </a:r>
            <a:r>
              <a:rPr lang="en-US" sz="24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spc="2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A999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(99,999%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A),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</a:t>
            </a:r>
            <a:r>
              <a:rPr lang="en-US" sz="2400" spc="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A99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2400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(9</a:t>
            </a:r>
            <a:r>
              <a:rPr lang="en-US" sz="2400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en-US" sz="2400" spc="1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995% </a:t>
            </a:r>
            <a:r>
              <a:rPr lang="en-US" sz="2400" spc="-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-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spc="-9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A9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(9</a:t>
            </a:r>
            <a:r>
              <a:rPr lang="en-US" sz="2400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en-US" sz="2400" spc="3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99%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A9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2400" spc="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(99,95%</a:t>
            </a:r>
            <a:r>
              <a:rPr lang="en-US" sz="2400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ASS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24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b="1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A7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7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400" spc="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400" spc="-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(99,0%)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turlarga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bo’linadi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86995" indent="204470" algn="just">
              <a:lnSpc>
                <a:spcPct val="107000"/>
              </a:lnSpc>
              <a:spcBef>
                <a:spcPts val="22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nometallar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kremniy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titan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berilliy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konstruksion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Al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qotishmalarida</a:t>
            </a:r>
            <a:r>
              <a:rPr lang="en-US" sz="2400" spc="2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sz="2400" spc="1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spc="2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400" spc="2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4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2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legirlovchi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qo'shimchalarning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stahkamlik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mujassamlangan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indent="-1905">
              <a:spcBef>
                <a:spcPts val="10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Legirlash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7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1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sz="2400" spc="2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</a:t>
            </a:r>
            <a:r>
              <a:rPr lang="en-US" sz="2400" spc="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en-US" sz="2400" spc="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spc="1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500</a:t>
            </a:r>
            <a:r>
              <a:rPr lang="en-US" sz="2400" spc="8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MPa</a:t>
            </a:r>
            <a:r>
              <a:rPr lang="en-US" sz="2400" spc="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8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qattiqligi</a:t>
            </a:r>
            <a:r>
              <a:rPr lang="en-US" sz="2400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HB</a:t>
            </a:r>
            <a:r>
              <a:rPr lang="en-US" sz="2400" spc="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en-US" sz="2400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</a:t>
            </a:r>
            <a:r>
              <a:rPr lang="en-US" sz="2400" spc="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2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290" y="957826"/>
            <a:ext cx="9144000" cy="467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 marR="86995" indent="204470" algn="just">
              <a:lnSpc>
                <a:spcPct val="107000"/>
              </a:lnSpc>
              <a:spcBef>
                <a:spcPts val="22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800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sz="2800" spc="-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800" spc="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deformatsiyalanadigan</a:t>
            </a:r>
            <a:r>
              <a:rPr lang="en-US" sz="2800" spc="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quymakorlik</a:t>
            </a:r>
            <a:r>
              <a:rPr lang="en-US" sz="2800" spc="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xillarga</a:t>
            </a:r>
            <a:r>
              <a:rPr lang="en-US" sz="2800" spc="-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Deformatsiyalanadigan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shtamplash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presslash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  </a:t>
            </a:r>
            <a:r>
              <a:rPr lang="en-US" sz="2800" spc="-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bolg'alash</a:t>
            </a:r>
            <a:r>
              <a:rPr lang="en-US" sz="28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2800" spc="1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listla</a:t>
            </a:r>
            <a:r>
              <a:rPr lang="en-US" sz="2800" spc="6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800" spc="6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tasmalar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800" spc="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shakldo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1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rof</a:t>
            </a:r>
            <a:r>
              <a:rPr lang="en-US" sz="2800" spc="1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spc="-2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800" spc="1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800" spc="1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simla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800" spc="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8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detallar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olishda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130810" indent="202565" algn="just">
              <a:lnSpc>
                <a:spcPct val="106000"/>
              </a:lnSpc>
              <a:spcBef>
                <a:spcPts val="155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Deformatsiyalanadigan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puxtaanadigan</a:t>
            </a:r>
            <a:r>
              <a:rPr lang="en-US" sz="28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puxtalab</a:t>
            </a:r>
            <a:r>
              <a:rPr lang="en-US" sz="28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8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lmaydigan</a:t>
            </a:r>
            <a:r>
              <a:rPr lang="en-US" sz="28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xillarga</a:t>
            </a:r>
            <a:r>
              <a:rPr lang="en-US" sz="28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linadi</a:t>
            </a:r>
            <a:r>
              <a:rPr lang="en-US" sz="28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8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beriladigan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deformatsiyalanadigan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800" spc="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xarakterini</a:t>
            </a:r>
            <a:r>
              <a:rPr lang="en-US" sz="2800" spc="1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ko'rsatuvchi</a:t>
            </a:r>
            <a:r>
              <a:rPr lang="en-US" sz="2800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harflar</a:t>
            </a:r>
            <a:r>
              <a:rPr lang="en-US" sz="2800" spc="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belgilanadi</a:t>
            </a:r>
            <a:r>
              <a:rPr lang="en-US" sz="2800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45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4410" y="383006"/>
            <a:ext cx="10527030" cy="5440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 marR="107315" indent="207645">
              <a:lnSpc>
                <a:spcPct val="106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puxtalab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lmaydigan</a:t>
            </a:r>
            <a:r>
              <a:rPr lang="en-US" sz="2400" spc="2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qotishmalarga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AMu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;)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400" spc="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AMu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-4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12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400" spc="1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mustahkamliga</a:t>
            </a:r>
            <a:r>
              <a:rPr lang="en-US" sz="2400" spc="1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400" spc="1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past,</a:t>
            </a:r>
            <a:r>
              <a:rPr lang="en-US" sz="2400" spc="2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spc="1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chidamliligi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spc="1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400" spc="1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sz="2400" spc="1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7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puxtalanadigan</a:t>
            </a:r>
            <a:r>
              <a:rPr lang="en-US" sz="2400" spc="8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spc="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2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4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sz="2400" spc="-1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-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ersihad</a:t>
            </a:r>
            <a:r>
              <a:rPr lang="en-US" sz="2400" spc="-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400" spc="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qarshiligi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yaxshilanadi</a:t>
            </a:r>
            <a:r>
              <a:rPr lang="en-US" sz="2400" spc="-1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8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spc="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400" spc="1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2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25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dyuraluminiy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1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1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aluminiyning</a:t>
            </a:r>
            <a:r>
              <a:rPr lang="en-US" sz="2400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spc="-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mustahkamlikdagi</a:t>
            </a:r>
            <a:r>
              <a:rPr lang="en-US" sz="2400" spc="-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spc="-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tarqalgan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>
              <a:spcAft>
                <a:spcPts val="0"/>
              </a:spcAft>
            </a:pPr>
            <a:r>
              <a:rPr lang="en-US" sz="2400" b="1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Dyuraluminiy</a:t>
            </a:r>
            <a:r>
              <a:rPr lang="en-US" sz="2400" b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Z</a:t>
            </a:r>
            <a:r>
              <a:rPr lang="en-US" sz="2400" spc="2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harfi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markalanadi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4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turuvchi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shartli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nomerini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Dyuraluminiyga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toblashdan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sun'iy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eskirtirishdan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Toblash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500°C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qizdiriladi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suvda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sovitiladi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Duraluminiy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xona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temperaturasida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5-7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sutka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sovitiladi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>
              <a:spcAft>
                <a:spcPts val="0"/>
              </a:spcAft>
            </a:pP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28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7270" y="1021610"/>
            <a:ext cx="10527030" cy="507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55">
              <a:spcAft>
                <a:spcPts val="0"/>
              </a:spcAft>
              <a:tabLst>
                <a:tab pos="1463040" algn="l"/>
              </a:tabLst>
            </a:pPr>
            <a:r>
              <a:rPr lang="en-US" sz="24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b="1" spc="-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b="1" spc="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90170" indent="20955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Sanoatda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llanishiga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rangli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o'rinlardan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egallaydi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o'tkazuvchanligi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plastikligining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yuqoriligi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sovuq</a:t>
            </a:r>
            <a:r>
              <a:rPr lang="en-US" sz="2000" spc="-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layin</a:t>
            </a:r>
            <a:r>
              <a:rPr lang="en-US" sz="2000" spc="-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issiqlayin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korroziyagabardoshligi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35" marR="90170" indent="20955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Rudalarda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uncha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0,5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5%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boyitiladi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Avval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konsentrat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so'ngra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oltingugurt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miqdorini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kamaytirish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pishiriladi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qaytarish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pechlarida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suyuqlantiriladi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konvertorda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suyuqlantiriladi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sz="2000" spc="9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4-99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4%</a:t>
            </a:r>
            <a:r>
              <a:rPr lang="en-US" sz="2000" spc="1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spc="1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sz="2000" spc="1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xomaki</a:t>
            </a:r>
            <a:r>
              <a:rPr lang="en-US" sz="2000" spc="1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1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lang="en-US" sz="2000" spc="1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zararli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aralashmalarni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chiqazib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yuborish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rafinatsiya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tozalanadi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99,5-99,95%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tozalangan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elektroliz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elektrotexnik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0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pushtiqizil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zichligi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8,93 g/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1083°C.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o'tkazuvchanhgi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bo’lganligidan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radiotexnika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sanoatida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apparatlarining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tayyorlashda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texnikasida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8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290" y="1305342"/>
            <a:ext cx="96583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>
              <a:spcAft>
                <a:spcPts val="0"/>
              </a:spcAft>
              <a:tabLst>
                <a:tab pos="1350645" algn="l"/>
              </a:tabLst>
            </a:pPr>
            <a:r>
              <a:rPr lang="en-US" sz="24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tarkibvidagi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ruxning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45%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qotishmasi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qaraganda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kesib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Latunning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arzon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turishi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afzalligidir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Sababi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tarkibidagi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misga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ancha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arzondir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Ishlatishiga</a:t>
            </a:r>
            <a:r>
              <a:rPr lang="en-US" sz="2400" spc="95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400" spc="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</a:t>
            </a:r>
            <a:r>
              <a:rPr lang="en-US" sz="2400" spc="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2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deformats1yalanaigan</a:t>
            </a:r>
            <a:r>
              <a:rPr lang="en-US" sz="2400" spc="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latunlar</a:t>
            </a:r>
            <a:r>
              <a:rPr lang="en-US" sz="2400" spc="1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40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85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Latunni</a:t>
            </a:r>
            <a:r>
              <a:rPr lang="en-US" sz="2400" spc="15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markal</a:t>
            </a:r>
            <a:r>
              <a:rPr lang="en-US" sz="2400" spc="-35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shda</a:t>
            </a:r>
            <a:r>
              <a:rPr lang="en-US" sz="2400" spc="-3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latunligini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keyingi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</a:t>
            </a:r>
            <a:r>
              <a:rPr lang="en-US" sz="24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tarkibidagi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spc="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miqdorini</a:t>
            </a:r>
            <a:r>
              <a:rPr lang="en-US" sz="24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vtulkalar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podshipniklar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</a:t>
            </a:r>
            <a:r>
              <a:rPr lang="en-US" sz="2400" spc="23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armaturalar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4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dengiz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suvi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bo'ladigan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kema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armaturasining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detallarini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Mashinasozlikda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detallar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JIK8 -3JI,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JIA67-2,5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hokazo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markali</a:t>
            </a:r>
            <a:r>
              <a:rPr lang="en-US" sz="24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latunlar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qo'llaniladi</a:t>
            </a:r>
            <a:r>
              <a:rPr lang="en-US" sz="24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86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4440" y="314879"/>
            <a:ext cx="958977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35" marR="62865" indent="236855" algn="just">
              <a:spcBef>
                <a:spcPts val="60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</a:t>
            </a:r>
            <a:r>
              <a:rPr lang="en-US" sz="2000" b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Misning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</a:t>
            </a:r>
            <a:r>
              <a:rPr lang="en-US" sz="2000" i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i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qotishmasi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z="2000" i="1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Tarkibiga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qalayli</a:t>
            </a:r>
            <a:r>
              <a:rPr lang="en-US" sz="20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qalaysiz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quymakorlik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cho’kishi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quymalarnikiga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qaraganda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kichikdir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ostida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kesib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Ko’pgina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korroziyagabardoshligining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yaxshiligi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ajralib</a:t>
            </a:r>
            <a:r>
              <a:rPr lang="en-US" sz="20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ko'lamda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Bronzalarni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markalash</a:t>
            </a:r>
            <a:r>
              <a:rPr lang="en-US" sz="20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tamoyili</a:t>
            </a:r>
            <a:r>
              <a:rPr lang="en-US" sz="20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000" spc="2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latunlarnikiga</a:t>
            </a:r>
            <a:r>
              <a:rPr lang="en-US" sz="2000" spc="2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dirty="0" err="1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xshash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bronzani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harfidan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keladigan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harflar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</a:t>
            </a:r>
            <a:r>
              <a:rPr lang="en-US" sz="2000" spc="18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tarkibiga</a:t>
            </a:r>
            <a:r>
              <a:rPr lang="en-US" sz="2000" spc="22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kiradigan</a:t>
            </a:r>
            <a:r>
              <a:rPr lang="en-US" sz="2000" spc="2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elementlarni</a:t>
            </a:r>
            <a:r>
              <a:rPr lang="en-US" sz="200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17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raqamlar</a:t>
            </a:r>
            <a:r>
              <a:rPr lang="en-US" sz="2000" spc="12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spc="10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% da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ifodalangan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miqdorini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algn="just">
              <a:spcBef>
                <a:spcPts val="60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Qalay-qimmat</a:t>
            </a:r>
            <a:r>
              <a:rPr lang="en-US" sz="2000" spc="8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1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kamyob</a:t>
            </a:r>
            <a:r>
              <a:rPr lang="en-US" sz="2000" spc="9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material</a:t>
            </a:r>
            <a:r>
              <a:rPr lang="en-US" sz="2000" spc="6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bo'lganidan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7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qalaysiz</a:t>
            </a:r>
            <a:r>
              <a:rPr lang="en-US" sz="2000" spc="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chunonchi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tarkibida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misdan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kremniy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beriliy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qo'rg'oshin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33655" indent="196850" algn="just">
              <a:spcBef>
                <a:spcPts val="60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Marganesli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kamroq</a:t>
            </a:r>
            <a:r>
              <a:rPr lang="en-US" sz="2000" dirty="0">
                <a:solidFill>
                  <a:srgbClr val="2B2B2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plastikligi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qarshiligi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400-500°C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temperaturada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xossalarini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saqlaydi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Aluminiyli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korroziyaga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qarshiligiga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qalayli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bronzalardan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ustun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000" spc="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quymakorlik</a:t>
            </a:r>
            <a:r>
              <a:rPr lang="en-US" sz="2000" spc="6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000" spc="115" dirty="0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8080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pastroq</a:t>
            </a:r>
            <a:r>
              <a:rPr lang="en-US" sz="2000" dirty="0">
                <a:solidFill>
                  <a:srgbClr val="2B2B2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75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0130" y="1046617"/>
            <a:ext cx="10309860" cy="477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7710">
              <a:spcBef>
                <a:spcPts val="460"/>
              </a:spcBef>
              <a:spcAft>
                <a:spcPts val="0"/>
              </a:spcAft>
              <a:tabLst>
                <a:tab pos="2343150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400" b="1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sirpanish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podshipniklarining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vkladishlariga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mashina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mexanizmlarning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ishqalanuvchi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sirtlarining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puxtaligini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mo'ljallangan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Sirpanish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podshipniklarida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podshipnik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vkladishlari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o'rtasida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ro'y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vkladishga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valni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yeyilishdan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o'zi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yeyiluvchi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optimal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moylash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sharoitini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ishqalanish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koeffitsiyentini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kamaytiruvchi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material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tanlanadi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Shu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larga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matlrial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yetarli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arajada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mustahkam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ham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plastik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82550" indent="-8255" algn="ctr">
              <a:lnSpc>
                <a:spcPct val="103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babbitlar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bronzalar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cho'yanlar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antifriksion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kukunsimon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5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plastmassalar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835" marR="82550" indent="-8255" algn="ctr">
              <a:lnSpc>
                <a:spcPct val="103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2400" spc="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llaniladi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25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971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        Mavzu № 4: Alyuminiy va uning asosidagi qotishmalar. Mis va uning qotishmalari.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Mavzu № 4: Alyuminiy va uning asosidagi qotishmalar. Mis va uning qotishmalari.</dc:title>
  <dc:creator>Исматилло ака</dc:creator>
  <cp:lastModifiedBy>Исматилло ака</cp:lastModifiedBy>
  <cp:revision>3</cp:revision>
  <dcterms:created xsi:type="dcterms:W3CDTF">2022-01-11T10:03:49Z</dcterms:created>
  <dcterms:modified xsi:type="dcterms:W3CDTF">2022-01-11T10:24:13Z</dcterms:modified>
</cp:coreProperties>
</file>