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4" d="100"/>
          <a:sy n="84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526B-175D-43CF-8D6B-753F091CC77C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7FB64-1DBA-4A9F-B66F-FE9586B60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773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526B-175D-43CF-8D6B-753F091CC77C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7FB64-1DBA-4A9F-B66F-FE9586B60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258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526B-175D-43CF-8D6B-753F091CC77C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7FB64-1DBA-4A9F-B66F-FE9586B60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212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526B-175D-43CF-8D6B-753F091CC77C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7FB64-1DBA-4A9F-B66F-FE9586B60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223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526B-175D-43CF-8D6B-753F091CC77C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7FB64-1DBA-4A9F-B66F-FE9586B60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366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526B-175D-43CF-8D6B-753F091CC77C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7FB64-1DBA-4A9F-B66F-FE9586B60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177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526B-175D-43CF-8D6B-753F091CC77C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7FB64-1DBA-4A9F-B66F-FE9586B60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715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526B-175D-43CF-8D6B-753F091CC77C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7FB64-1DBA-4A9F-B66F-FE9586B60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778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526B-175D-43CF-8D6B-753F091CC77C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7FB64-1DBA-4A9F-B66F-FE9586B60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29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526B-175D-43CF-8D6B-753F091CC77C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7FB64-1DBA-4A9F-B66F-FE9586B60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065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526B-175D-43CF-8D6B-753F091CC77C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7FB64-1DBA-4A9F-B66F-FE9586B60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736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3526B-175D-43CF-8D6B-753F091CC77C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7FB64-1DBA-4A9F-B66F-FE9586B60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316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4520" y="-400050"/>
            <a:ext cx="8793480" cy="505206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Mavzu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Gidra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tizimni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boshqarish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usullari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261552"/>
          </a:xfrm>
        </p:spPr>
        <p:txBody>
          <a:bodyPr>
            <a:noAutofit/>
          </a:bodyPr>
          <a:lstStyle/>
          <a:p>
            <a:pPr algn="l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Таксимлагич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курилмалари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турлари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Г-72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типли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гидравлик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бошкарилувчи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реверсив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золотник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Редуксион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клапан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Филтрларнинг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аҳамияти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ишлатилиши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Гидроаккумуляторни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куллаш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514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48690" y="586681"/>
            <a:ext cx="1072134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Гидротизимни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бошқаришда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таксимлагич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курилмалар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гидроузатманинг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асосий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элементлари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кисмлари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орасида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суюклик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окимларини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таксимлаш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йуналишини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узгартириш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учун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хизмат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килади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Конструктив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тузилиши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буйича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таксимлагичлар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золотникли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кранли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клапанли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турларга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ажралади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Уларнинг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белгиланган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ҳолатларига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золотникли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тақсимлагичлар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Реверсив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золотиикли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турдаги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таксимлагич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холатли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таксимлагичлар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булади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Хажмий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гидроузатмаларда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энг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куп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кулланиладигани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золотникли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таксимлагичлардир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Золотниклар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гидроаппаратларнинг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бошкарилувчи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элементе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булиб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ёрдамида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суюкликнииг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таксимланиши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харакатини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реверслаш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бир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трубадан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иккинчисига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утказиш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ишлари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амалга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оширилади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Золотникнинг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харакатланувчи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кисми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суюклик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утиши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учун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йулакчалари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булган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плунжер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суюкликни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киритиш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хамда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чикариш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учун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тешиклари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булган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цилиндрдан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иборат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Гидроузатма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ишлаш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вактида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золотникнинг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корпусига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нисбатан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плунжерни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силжитиш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йули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билан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золотникли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жуфтнинг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тегишли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туйнугини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беркитилади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натижада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суюкликнииг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йуналиши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узгаради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Золотникни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бошкариш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кулда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ёки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кулачокли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механизм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ёрдамида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ёки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электромагнит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гидравлик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усул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билан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бошкарилиши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мумкин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  Г-72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типли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гидравлик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бошкарилувчи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реверсив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золотник корпус , плунжер , Шарли клапан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дроссель  дан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ташкил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топган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Золотникнинг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плунжери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гидродвигателнинг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икки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йуналишига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тегишли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иккита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чекка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чап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холатларни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кабул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қилиши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мумкин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Плунжерни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бир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холатдан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иккинчисига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утиши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плунжернинг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икки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томонига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таъсир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килувчи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босим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ёрдамида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амалга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оширади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Кранли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таксимлагичлар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тузилишининг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соддалиги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сабабли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кенг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таркалган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06049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1560" y="452200"/>
            <a:ext cx="1022985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Аммо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уларни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бураш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учун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каттагина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момент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зарур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моментни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кичрайтириш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учун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мосламалар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куллаш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таксимлагичнинг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тузилишини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мураккаблаштириб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юборади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Клапанли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таксимлагичлар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кичик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сарфларда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ишлай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олиши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босимларда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ҳам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яхши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герметикланганлиги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ихчамлиги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бошкаришнинг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осонлиги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золотниклардан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устунлик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килади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Мой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сарфи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кичик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гидроузатмаларда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герметиклик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муҳим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булгани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учун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клапанли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таксимлагичлар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кулланилади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Босимни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камайтириш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учун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редукцион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клапанлар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ишлатилади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Буларнинг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саклагич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клапанлардан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фарки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улардан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чикишдаги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босим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бошкарувчи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таъсирига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эгалигидир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яъни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клапанлар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чикишдаги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босим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узгарганда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ишлайди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Редукцион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клапан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ишлагунча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унинг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плунжерини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пружина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очиқ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ҳолатда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тутиб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Редукцион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клапандан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чикишда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босим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белгиланган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кийматдан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ортиб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кетса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суюкликнинг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босим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кучи клапан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пружинасини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сикади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плунжер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суюкликнинг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клапандан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утишини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кийинлаштириб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беркилиш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томонига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силжийди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Плунжернинг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ҳаракати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клапандан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чиқишда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босим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керакли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микдорга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пасайгунича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давом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этади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87078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4420" y="563821"/>
            <a:ext cx="9966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Фильтрлар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мойларни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ифлосланишдан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саклаш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аралашмалардан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тозалаш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учун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қулланилади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Гидроузатмаларда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одатда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хаво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фильтрлари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урнатилади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Хаво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фильтри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мойни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атмосферадан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чанг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тушишидан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саклайди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фильтри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эса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мойга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кисмларнинг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сиртидан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тушган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чангсимон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заррачалардан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тозалайди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Мой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фильтри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одатда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системанинг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босим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чизигида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урнатилади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чунки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фильтр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суриш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чизигига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куйилса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гидравлик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босимни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ошириб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юборади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Гидpoyзatмa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системасида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кесими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миллиметрнинг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улушларига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тенг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суюклик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утувчи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арикчаси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булган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курилмалар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куп.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Бундай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тор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йулакчаларда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гидравлик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каршилик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суюкликда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аралашмалар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булса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йулакчаларнинг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ифлосланишига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олиб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келади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хамда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каттик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зарралар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бирга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нисбий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ҳаракатланувчи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сиртлар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орасидаги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тор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бушликка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масалан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шток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цилиндр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орасидаги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;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улчами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—6 мкм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булган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ораликка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тушиб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текисланган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сиртнинг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бузилишига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олиб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келади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системанинг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ёмонлаштиради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Шундай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килиб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суюклиги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ташкаридан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тушган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аралашмалар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(металл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зарралар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мойнинг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оксидланиш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махсули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ифлосланган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Мойни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ифлословчи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зарралар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бўлиб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10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микрондан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ошмайди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шунинг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учун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улар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ҳаракатланганда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чукмайди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балки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чуктиргичларда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стоке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конуни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буйича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чукади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Суюкликда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аралашмаларнинг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микдори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ГОСТ 6370—5$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буйича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0,005% дан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ошмаслиги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керак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бундан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ортирини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йукотиш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учун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фильтрлардан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фойдаланилади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78989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80160" y="544027"/>
            <a:ext cx="10515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Ҳаво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фильтрлари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цилиндр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сиртига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катлами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чапланган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чанг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зарралари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унга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утириб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колади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Фильтрнинг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ишлаш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вакти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машина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ишлаётган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жойдаги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атмосферанинг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ифлослик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даражасига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боглик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Фильтрни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тозалаш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одатда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мавсумда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амалга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оширилади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масалан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кишдан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ёзга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утишда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аксинча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Кейинги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вактларда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тегишли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металл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шарларидан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тайёрланган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металл-керамик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фильтрлар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ишлатилмокда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Шарларнинг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катталиги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материалини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танлаш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суюкликнинг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химиявий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хоссалари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мулжалланган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ифлослик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ҳолати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иссиқлик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ҳамда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босимга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богликдир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Бундай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фильтрлар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катталиги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0,5 мкм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булган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зарраларни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тутиб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Гидроузатманинг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яхши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ишлаши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учун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гидродвигателнинг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сарфига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насос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гидроаккумулятор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танлаш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зарур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Юкори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унумдорликка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эга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булган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насосни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куллаш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киска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вакт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оралигида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уринли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колган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вактда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ортикча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суюклик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куйиш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бакига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чикариб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юборилиши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керак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насоснинг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суриши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сарфи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гидросистема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сарфидан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ортик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булса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суюклик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босим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остида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гидроаккумуляторга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тупланади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сарф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камайса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аккумулятор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туплаган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суюклигини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системага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кайтариб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беради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944963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5860" y="606862"/>
            <a:ext cx="103098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Гидроузатманинг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яхши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ишлаши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учун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гидродвигателнинг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сарфига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насос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гидроаккумулятор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танлаш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зарур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Юкори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унумдорликка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эга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булган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насосни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куллаш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киска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вакт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оралигида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уринли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колган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вактда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ортикча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суюклик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куйиш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бакига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чикариб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юборилиши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керак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насоснинг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суриши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сарфи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гидросистема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сарфидан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ортик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булса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суюклик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босим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остида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гидроаккумуляторга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тупланади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сарф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камайса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аккумулятор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туплаган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суюклигини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системага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кайтариб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беради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Гидроаккумуляторни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куллаш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насос ФИК ни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ошириш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насос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ҳосил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килган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босим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пульсациясини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йукотиб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гидродвигателнинг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текис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ишлашими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таъминлаш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учун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зарур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Гидроаккумуляторлар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пневматик, 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пружинали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булиши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мумкин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Пневматик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гидроаккумуляторлар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куп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тарқалган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диаметрли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цилиндрга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суюклик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босим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остида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берилганда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кичик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диаметрли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цилиндрдаги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плунжернинг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ҳаракати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натижасида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юзалар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нисбатига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тенг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микдорда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катталашган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босим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олиш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мумкин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Мультипликаторлар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насос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юкори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босим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ҳосил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килиш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керак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булган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қисм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орасига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урнатилади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11179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883</Words>
  <Application>Microsoft Office PowerPoint</Application>
  <PresentationFormat>Широкоэкранный</PresentationFormat>
  <Paragraphs>12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                                  Mavzu № 17. Gidra tizimni boshqarish usullari.  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Mavzu№17; Gidra tizimni boshqarish usullari.    </dc:title>
  <dc:creator>Исматилло ака</dc:creator>
  <cp:lastModifiedBy>Исматилло ака</cp:lastModifiedBy>
  <cp:revision>4</cp:revision>
  <dcterms:created xsi:type="dcterms:W3CDTF">2022-01-27T12:01:48Z</dcterms:created>
  <dcterms:modified xsi:type="dcterms:W3CDTF">2022-01-28T07:02:48Z</dcterms:modified>
</cp:coreProperties>
</file>