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4" d="100"/>
          <a:sy n="84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003AA-AC42-4A19-B4A8-B061C46C4B6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1AA8-A8F9-4E81-B0DA-B863771CF7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713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003AA-AC42-4A19-B4A8-B061C46C4B6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1AA8-A8F9-4E81-B0DA-B863771CF7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601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003AA-AC42-4A19-B4A8-B061C46C4B6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1AA8-A8F9-4E81-B0DA-B863771CF7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544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003AA-AC42-4A19-B4A8-B061C46C4B6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1AA8-A8F9-4E81-B0DA-B863771CF7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366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003AA-AC42-4A19-B4A8-B061C46C4B6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1AA8-A8F9-4E81-B0DA-B863771CF7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708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003AA-AC42-4A19-B4A8-B061C46C4B6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1AA8-A8F9-4E81-B0DA-B863771CF7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137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003AA-AC42-4A19-B4A8-B061C46C4B6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1AA8-A8F9-4E81-B0DA-B863771CF7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764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003AA-AC42-4A19-B4A8-B061C46C4B6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1AA8-A8F9-4E81-B0DA-B863771CF7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99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003AA-AC42-4A19-B4A8-B061C46C4B6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1AA8-A8F9-4E81-B0DA-B863771CF7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883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003AA-AC42-4A19-B4A8-B061C46C4B6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1AA8-A8F9-4E81-B0DA-B863771CF7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35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003AA-AC42-4A19-B4A8-B061C46C4B6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01AA8-A8F9-4E81-B0DA-B863771CF7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318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003AA-AC42-4A19-B4A8-B061C46C4B6C}" type="datetimeFigureOut">
              <a:rPr lang="ru-RU" smtClean="0"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01AA8-A8F9-4E81-B0DA-B863771CF7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157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16: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Sanoat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gidravlikasining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elementlari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b="1" dirty="0" smtClean="0"/>
              <a:t> </a:t>
            </a:r>
            <a:endParaRPr lang="ru-RU" dirty="0"/>
          </a:p>
          <a:p>
            <a:pPr algn="l"/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ru-RU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Гидромашиналарнинг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ишлатилиши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Насосларни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гуруҳлаш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Гидротрансформаторнинг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вазифалари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Куч </a:t>
            </a:r>
            <a:r>
              <a:rPr lang="ru-RU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гидродвигателларининг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тузилиши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вазифалари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8844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0100" y="408322"/>
            <a:ext cx="10789920" cy="5777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Гидромашиналарда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ҳаракатланувчи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кисмлари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ёрдамида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суюкликларга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энергия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берилади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энергиядан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мақсадларда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фойдаланилади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суюклик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энергияси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бошка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механизмларнинг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кисмларини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харакатга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келтиради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Насослар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гидродвигателлар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гидромашиналарнинг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шундай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турларига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кирадики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уларда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суюклик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энергия кабул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килиб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олувчи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энергия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таъминловчи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жисми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вазифасини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бажаради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Бунда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гидромашинанинг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кобилияти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оркали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суюклик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энергиясининг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узгариш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микдорига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боглик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Насослар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суюкликларга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энергия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берувчи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машиналар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киради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одатда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нефть, бензин, керосин,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мойлар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бошка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суюкликларни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чукурликдан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тортиш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юкорига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кутариш,бир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иккинчи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узатиш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улар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ёрдамида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бошка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жисмларни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кучириш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ташиш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учун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ишлатилади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Бунда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суюкликлар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насос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оркали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утганида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уларнинг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энергияси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ортади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энергия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ёрдамида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суюклик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айтилган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ишларни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бажариш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мумкин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Насослар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суюқликка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энергиясига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узидан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канча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суюклик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утказа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олишига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караб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группаларга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булинади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ба’жарган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вазифасини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кайси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усулда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амалга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оширишига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караб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турлича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номланади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Насосларнинг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баъзи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турларидан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суюклик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газни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бошка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жойга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кучириш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йули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сийракланиш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хосил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килиш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учун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фойдаланилади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Бундай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насосларда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суюкликка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энергия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каби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асосий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вазифадан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кура вакуум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хосил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килиш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хоссаси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муҳим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бўлиб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улар вакуум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насослар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дейилади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877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3030" y="435941"/>
            <a:ext cx="9784080" cy="5674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Насосларни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гурухлаш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турлича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уларни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тузилиши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параметрлари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суюкликка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энергия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усули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бошкаларга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караб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гурухлаш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усуллари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мавжуд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куп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таркалган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усул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ишлаш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караб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гурухлашдир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Бунда </a:t>
            </a:r>
            <a:r>
              <a:rPr lang="ru-RU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насослар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асосан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икки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катта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гуруҳга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булиниб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улар </a:t>
            </a:r>
            <a:r>
              <a:rPr lang="ru-RU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куракли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ҳажмий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насослар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дейилади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насослар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деярли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барча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насосларни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уз ичига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лекин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қанча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бошқача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ишлайдиган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насослар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икки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гуруҳга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кирмай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Буларга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окимчали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насослар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учинчи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класс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сифатида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ажратиш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мумкин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бошка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кутаргичлар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киради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Куракли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насослар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марказдан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кочма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ўкий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пропеллерли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уюрмали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насосларга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булинади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Тузилиши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ишлаш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хил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булгани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учун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вентиляторларни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ҳам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куракли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насослар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гуруҳига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киритиш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мумкин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Вентиляторларнинг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хам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марказдан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кочма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пропеллерли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турлари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мавжуд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Куракли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насосларни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битта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валда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неча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гилдираги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ўрнатилишига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караб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погонали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куп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погонали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насосларга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ажратиш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мумкин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Марказдан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кочма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насослар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суриш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усулига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караб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томонлама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сурувчи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икки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томонлама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сўрувчи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насосларга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булинади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Хажмий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насослар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икки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катта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гуруга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булиниб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улар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поршенли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роторли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насослар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дейилади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канча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кичик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гуручаларга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булинади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Оқимчали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насослар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эса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эжектор, инжектор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гидроэлеваторарни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уз ичига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729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4440" y="963349"/>
            <a:ext cx="10069830" cy="5204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Насосларни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бундай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гуруҳлашга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ишлаб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чикаришда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куп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таркалган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икки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тур (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марказдан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кочма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насосларни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суюкликка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босимининг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катта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кичиклигига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қараб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ru-RU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паст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босимли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(20 м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уст.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гача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endParaRPr lang="ru-RU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ўртача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босимли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20-^60 ,(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уст. га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тенг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юкори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босимли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(60 м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сув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уст.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юкори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насослapra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ажратиш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мумкин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Уларни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сарфига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караб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паст,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урта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юкори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сарфли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насосларга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гуруҳлаш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мумкин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Гидротрансформаторнинг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вазифалари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гуруҳланиши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тузилиши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ишлаш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жараёни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Буровчи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моментни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етакланувчи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валнинг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айланишлари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сонини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етакловчи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вал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айланишлари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сонига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нисбатан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узгартириш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йўли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билан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кувватни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етакловчи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валдан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етакланувчи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валга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узатувчи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энергетик машина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буровчи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момент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гидротрансформатори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деб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аталади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Етакловчи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етакланувчи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валлари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томонга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айланувчи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гидротрансформаторлар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тугри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йулли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карама-карши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томонга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айланувчилари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эса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тескари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йулли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гидротрансформаторлар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дейилади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447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0140" y="723869"/>
            <a:ext cx="10206990" cy="5112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Гидротрансформаторнинг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корпуси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реактор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куракларида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ҳосил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буладиган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корпус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боглик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реактив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моментни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кабул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килувчи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ташки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таянчга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Бундай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трансформаторлар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боскичли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насос,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икки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боскичли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турбина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ҳамда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нечта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реактор,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турт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куп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боскичли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турбина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бирга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ишлайдиган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қилиб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курилиши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мумкин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Буларнинг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соддаси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гилдиракли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гидротрансформатордир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гидротрансформаторда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двигатель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ёрдамида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ҳаракатга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келтириладиган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анчагина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кичик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бурчак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тезлик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айланадиган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насос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ғилдираги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суюклигини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турбинага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йуналтиради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Энергиясини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турбинага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суюклик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кўзгалмас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куракли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реактор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орқали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насосга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кайтади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Реакторнинг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кузгалмас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кураклари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насос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турбина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орасидаги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суюкликнинг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ҳаракат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микдори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моментини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узгартиради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Натижада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турбинанинг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айланиш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моменти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бурчак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тезлиги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мос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равишда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ўзгаради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  Гидротрансформатор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бушлигида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реакторнинг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мавжудлиги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туфайли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турбинанинг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бурчак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тезлиги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валига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юкланган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момент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катталигига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боглик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равишда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узгаради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Шундай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килиб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гидтрансформаторда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насос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ҳосил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килган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суюклик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окими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турбина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реактор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куракларидан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кетма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-кет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бориб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турбинани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узгарувчан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буровчи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момент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ёрдамида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насос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томонга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айлантиради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454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08710" y="148590"/>
            <a:ext cx="10332720" cy="56121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Комплекс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гидротрансформаторлар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Гидротрансформаторга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гидромуфтага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ухшаб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ҳам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ишлай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оладиган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биридан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иккинчисига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автоматик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равишда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утадиган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узатмалар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комплекс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узатмалар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деб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аталади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Комплекс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гидроузатманинг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ФИК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нинг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юқори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қийматли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чегараси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маҳкам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урнатилган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реакторли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гилдиракли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гидротрансформаторникидан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етарли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даражада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юкоридир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Анча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катта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оралиқда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тезликлари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чегарасини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кенгайтириш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бирга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умумий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ФИК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ортишини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етарли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даражада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катталаштирда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фойдаланилади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Куч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гидродвигателларининг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тузилиши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вазифалари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Куч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гидродвигателлари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хажмий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гидроузатма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системасининг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асосий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кисми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булиб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цилиндрда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поршенни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силжитиш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йули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суюклик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потенциал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энергиясини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механик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энергияга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айлантириш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учун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фойдаланилади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Поршень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узатиладиган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гидроцилиндрларда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энергия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манбаи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хизматини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бирор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насос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бажаради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Илгарилама-кайтма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айланма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харакатга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асосланган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куч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гидроцилиндрлари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поршень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буйича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ишлайди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турга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булинади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харакатли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икки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харакатли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бурилма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харакатли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цилиндрлар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Бурилма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харакатли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цилиндрлар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квадрантлар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хам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деб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аталади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Бунда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поршенга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суюкликнинг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босими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фақат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томондан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таъсир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килади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Поршеннинг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тескари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томонга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харакати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пружина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таъсирида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амалга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ошади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Икки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томонламада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суюклик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поршенга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икки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томондан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галма-гал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таъсир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килади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Поршеннинг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шток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томонга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томонлама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харакати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вактида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суюклик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хил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босим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таъсирида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булади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Поршеннинг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иккинчи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томонга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харакати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вактида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хам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сакланади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066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71600" y="456218"/>
            <a:ext cx="990981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Поршеннинг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цилиндрнинг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чекка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копкоклари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томон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силлик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зарбасиз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якинлашуви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учун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тиркишларнинг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диаметрига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мос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бўртмалар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урнатилган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бўлиб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улар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айтилган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тиркишларга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киришда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ҳосил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зарба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сикиб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чикарилаётган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суюклик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хисобига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камаяди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 </a:t>
            </a:r>
          </a:p>
          <a:p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Роторли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гидродвигателларнинг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тузилиши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поршенли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пластинкали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шестерняли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винтли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бошка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насосларни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уз ичига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олган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роторли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насослардан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фарк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килмайди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айтилган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гидродвигателлар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насослар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қайтарлик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хусусиятига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эгадир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Бошкача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айтганда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роторли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насосларга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чикиш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кисми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оркали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остида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суюклик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киритилса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ротори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харакатга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келади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суюклик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кириш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кисми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оркали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чикиб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кетади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Натижада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насосдан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гидродвигатель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сифатида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фойдаланилиши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мумкин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Худди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шунинг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аксидек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роторли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гидродвигателни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электр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двигателга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улаш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йули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билан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ундан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насос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сифатида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фойдаланиш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мумкин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Роторли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гидродвигателлар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унумдорлиги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ўзгарувчан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ёки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узгармас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яъни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бошкарилмайдиган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булиши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мумкин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Бундай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механизмларни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ҳисоблаш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уларда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хосил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булган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босим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буровчи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момент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валдаги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кувватни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ҳисоблашга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олиб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келади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Бундай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гидродвигателларнинг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асосий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камчилиги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.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роторнинг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инерция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моменти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катталиги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цилиндрлар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калпокчаларигача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масофа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катта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булганлиги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сабабли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секин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юрарлигидир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Бу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гидроузатмада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вақтида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узатиш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сонини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узлуксиз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узгартириб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бориш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мумкин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Уларда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ФИК 80% га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тенг</a:t>
            </a:r>
            <a:r>
              <a:rPr lang="ru-RU" sz="200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00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827489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1065</Words>
  <Application>Microsoft Office PowerPoint</Application>
  <PresentationFormat>Широкоэкранный</PresentationFormat>
  <Paragraphs>23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Mavzu  16: Sanoat gidravlikasining elementlari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  16: Sanoat gidravlikasining elementlari   </dc:title>
  <dc:creator>Исматилло ака</dc:creator>
  <cp:lastModifiedBy>Исматилло ака</cp:lastModifiedBy>
  <cp:revision>3</cp:revision>
  <dcterms:created xsi:type="dcterms:W3CDTF">2022-01-26T06:02:53Z</dcterms:created>
  <dcterms:modified xsi:type="dcterms:W3CDTF">2022-01-27T11:04:36Z</dcterms:modified>
</cp:coreProperties>
</file>