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4" d="100"/>
          <a:sy n="84" d="100"/>
        </p:scale>
        <p:origin x="372" y="84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4BF29-2539-433E-A84C-D4D119918060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BE37-CAA4-432D-807E-44DA31B22E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96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4BF29-2539-433E-A84C-D4D119918060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BE37-CAA4-432D-807E-44DA31B22E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4137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4BF29-2539-433E-A84C-D4D119918060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BE37-CAA4-432D-807E-44DA31B22E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709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4BF29-2539-433E-A84C-D4D119918060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BE37-CAA4-432D-807E-44DA31B22E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4770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4BF29-2539-433E-A84C-D4D119918060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BE37-CAA4-432D-807E-44DA31B22E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2796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4BF29-2539-433E-A84C-D4D119918060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BE37-CAA4-432D-807E-44DA31B22E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0049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4BF29-2539-433E-A84C-D4D119918060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BE37-CAA4-432D-807E-44DA31B22E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4109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4BF29-2539-433E-A84C-D4D119918060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BE37-CAA4-432D-807E-44DA31B22E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443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4BF29-2539-433E-A84C-D4D119918060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BE37-CAA4-432D-807E-44DA31B22E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3586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4BF29-2539-433E-A84C-D4D119918060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BE37-CAA4-432D-807E-44DA31B22E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358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4BF29-2539-433E-A84C-D4D119918060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BE37-CAA4-432D-807E-44DA31B22E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893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4BF29-2539-433E-A84C-D4D119918060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BBE37-CAA4-432D-807E-44DA31B22E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3236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73071" y="1122363"/>
            <a:ext cx="6096000" cy="187070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Mavzu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№ 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360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ru-RU" sz="360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Konusli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himoya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qiluvchi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klapan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Qaytuvchi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klapanlar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Gidro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qulflar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3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64970" y="3711459"/>
            <a:ext cx="6724650" cy="2152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Режа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1. </a:t>
            </a:r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Клапанлфрнинг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ваэифалари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Г-51 </a:t>
            </a:r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турдаги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плунжерли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тиргак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клапан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Г-54 </a:t>
            </a:r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плунжерли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клапани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Г-52 </a:t>
            </a:r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турдаги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сервоклапан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Босимни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камайтириш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учун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редукцион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клапанлар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718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65860" y="618203"/>
            <a:ext cx="970407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Клапан —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гидроузатманинг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энг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куп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таркалган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элементидир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. Улар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ёрдамида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гидроузатма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кисмларининг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галма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-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гал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ишлаши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уларни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эҳтиёт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килиш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оким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йуналишини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узгартириш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керакли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босим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ҳосил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килиш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окимни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кисмларга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бўлиш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бошка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ишлар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бажарилади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Клапанлар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уч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группага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ажралади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тиргак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саклагич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редукцион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клапанлар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Тиргак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клапанлар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суюкликни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факат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бир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йуналишда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утказиш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учун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мулжалланган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Суюкликнинг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йуналиши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узгариши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билан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тиргак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клапан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ёпилиб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суюклик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утказилиши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тухтайди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Очик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ҳолда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бу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клапанлар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энг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кам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каршиликка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эга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булиши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ёпик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ҳолда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эса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зарур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герметикликни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таъминлаши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керак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Шунинг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учун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тиргак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клапан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пружинасининг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зурикиши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энг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кам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булиб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клапаннинг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эгарга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ишончли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урнашуви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учунгина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етарли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булиши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керак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чунки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клапан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суюкликнинг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босим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кучи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ёрдамида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очилиб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ёпилади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63001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43050" y="694978"/>
            <a:ext cx="988441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Г-51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турдаги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плунжерли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тиргак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клапан   корпус,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копцок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. плунжер , пружина 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эгардан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иборат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 Плунжер 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узининг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конус учи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билан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эгарга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такалган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булиб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унинг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цилиндрик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ён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сирти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корпуснинг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йуналтирувчи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тешигига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кириб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туради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 Клапан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ишлаганида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тешикга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келтирилган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суюклик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плунжерни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эгардан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кутаради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тешикга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йул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очади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Окимнинг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йуналиши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узгариши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билан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суюклик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босими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таъсирида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плунжер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эгарга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зичланади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 Мой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плунжернинг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тешиги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оркали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клапан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устидаги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бушликка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утгани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сабабли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босим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клапаннинг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кесими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буйича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таркалади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Босим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ортиши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билан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плунжерни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эгарга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сикувч'и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куч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ортиб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суюкликнинг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тескари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йуналишида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окиши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тухтайди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 Пружина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плунжернинг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корпусга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ишкаланиш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кучини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енгиш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учунгина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хизмат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килади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Саклагич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клапанларнинг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тиргак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клапандан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фарки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ундаги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пружинанинг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каттикрок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сикиш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кучига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 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эгалигидир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Бундай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клапанларнинг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 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ишлаши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суюклик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босим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кучини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пружина кучи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ёки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суюқликнинг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тескари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босими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билан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мувозанатлашга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асосланган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Гидроузатмани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жуда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юкори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босимлардан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эхтиёт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килиш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учун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босим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белгиланган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чегара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кийматидан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ошиб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кетганда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очиладиган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саклагич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клапанлар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ишлатилади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Тугри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харакатли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саклагич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клапанлар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шарикли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конусли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плунжерли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булади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Энг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содда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саклагич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клапанлар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шарикли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булади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кланпаннинг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кўлланиш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сохаси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чекланган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булиб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гидросистемада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босим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кичик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сарф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кам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булганида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кулланилади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573553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8760" y="483811"/>
            <a:ext cx="1003554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Г-54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плунжерли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клапани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  корпус 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остки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копкок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устки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копкок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, плунжер 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бошкарувчи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винт 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пружинадан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иборат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 Пружина 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плунжерни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чекка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холатига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суриб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 насос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билан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туташган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булма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билан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куйиш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линияси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билан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туташган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булмани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ажратади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 Шу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билан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бирга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калибрланган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тешик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оркали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босим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плунжернинг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пастки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чеккасига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берилади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Системада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босим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ортиб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пружинанинг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кучини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енгадиган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даражага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етганида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плунжер 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юкорига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сурилади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Натижада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 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булмалар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туташиб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суюклик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куйишга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утказиб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юборилади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Клапаннинг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ишини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баркарорлаштириш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учун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яъни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пружина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тебраиишини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демпферлаш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учун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калибрланган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тешик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мулжалланган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Клапанни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керакли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босимга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мослаш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винти 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ёрдамида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пружинадаги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зурикишни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узгартириш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йули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билан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бажарилади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Суюкликнинг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катта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босимларида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пружинанинг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зурикиш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кучи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оширилиши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зарур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Катта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кучли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пружиналар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эркин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тебраниш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частотасини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камайтиришдан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кутулиш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учун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дифференциал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клапанларда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кулланилади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Демпферловчи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курилмалар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кулланилишига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карамай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клапаннинг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плунжери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тебранма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ҳаракат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килиб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системадаги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босимнинг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даврий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узгаришига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сабаб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булади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камчилик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барча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турдаги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харакатли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клапанларга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тегишлидир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Босимни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баркарорлаш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учун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универсал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саклагич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клапанлар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кулланилади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 Улар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системага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маълум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бир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тартибда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уланганида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пружина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тегишлича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мосланганда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куювчи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булиб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ҳам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босимни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таъминловчи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булиб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ҳам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ишлатилиши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мумкин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410392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48740" y="985096"/>
            <a:ext cx="9989820" cy="46597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Г-52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турдаги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сервоклапанларнинг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тузилиши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куйидаги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кисмлардан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иборат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корпус , плунжер2, пружина 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сервоклапан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копқок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Иш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суюклиги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насосдан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бушликка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берилиб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клапандан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бакка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бушлик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оркали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олиб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кетилади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Плунжер 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кучсиз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пружина 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ёрдамида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куйи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ҳолатда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ушлаб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турилади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Плунжернинг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марказий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тешигига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демпфер (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кичик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демпфернинг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калибрланган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тешиги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буралган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булиб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унинг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ёрдамида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булма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булма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а'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билан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доим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туташган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булади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Бундан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ташкари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булма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булма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билан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ҳам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туташган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Марказий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тешик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оркали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суюклик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булма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 дан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булма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 га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шарик 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остига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келтирилади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Шарик 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эгарга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пружина 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ёрдамида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сикиб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куйилади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Пружинанинг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сикиш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кучи винт 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ёрдамида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бошкарилади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Суюкликнинг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шарикга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таъсир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килувчи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босим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кучи пружина 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мосланган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зурикиш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кучидан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ортиб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кетгунча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шарик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егарга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сиқилиб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туради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булмадаги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босим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системадаги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босимга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тенг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булади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Клапанни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бошкариш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винт 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ёрдамида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пружинада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зурикишни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узгартириш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йули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билан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бажарилади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Г-52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турдаги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клапан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юкори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сезгирлик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тебранишсиз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шовкинсиз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баркарор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ишлаши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билак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фарк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килади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чунки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демпфер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сикилган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пружина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энергиясини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ютиб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плунжер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ҳаракатини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тормозлайди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555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60170" y="624364"/>
            <a:ext cx="990981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Босимни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камайтириш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учун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редукцион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клапанлар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ишлатилади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Буларнинг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саклагич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клапанлардан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фарки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улардан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чикишдаги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 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босим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бошкарувчи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таъсирига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эгалигидир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яъни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клапанлар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чикишдаги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босим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узгарганда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ишлайди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Редукцион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клапан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ишлагунча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унинг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плунжерини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пружина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очиқ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ҳолатда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тутиб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туради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Редукцион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клапандан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чикишда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босим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белгиланган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кийматдан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ортиб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кетса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суюкликнинг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босим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кучи клапан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пружинасини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сикади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плунжер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суюкликнинг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клапандан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утишини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кийинлаштириб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беркилиш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томонига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силжийди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Плунжернинг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ҳаракати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клапандан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чиқишда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босим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керакли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микдорга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пасайгунича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давом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этади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 Г-53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турдаги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сервоҳаракатли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редукцион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клапан   насос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ҳосил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килган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босимдан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паст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босимни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редукциялаш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ушлаб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туриш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учун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хизмат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килади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 Клапан корпус , плунжер, 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пружиналар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шарсервоклапани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копкокдан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ташкил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топган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Иш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суюклиги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бушликдан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берилиб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 в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булмадан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чикарилади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Плунжерни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кучсиз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пружина 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куйи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холатда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ушлаб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турадн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Марказий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тешикка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демпфер 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киритилган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булиб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 у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оркали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бўлма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б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булма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билан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доим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туташган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булади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Клапандан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чикишдаги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босим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кучи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пружинанинг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кучидан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ортиши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билан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шарли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клапан 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очилиб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 мой д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булмадан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демпфер 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оркали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6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булмага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утади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сунгра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Шарли клапан 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оркали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куйилишга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кетади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Демпфернинг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тешиги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оркали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суюклик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окиб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турганида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босим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пасаяди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шунинг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учун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б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булмадаги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босим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д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г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булмалардагига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Караганда (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демпфердаги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босимнинг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камайиш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микдорича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)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кам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булади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Натижада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плунжер 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кутарклади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420897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896</Words>
  <Application>Microsoft Office PowerPoint</Application>
  <PresentationFormat>Широкоэкранный</PresentationFormat>
  <Paragraphs>13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Исматилло ака</dc:creator>
  <cp:lastModifiedBy>Исматилло ака</cp:lastModifiedBy>
  <cp:revision>5</cp:revision>
  <dcterms:created xsi:type="dcterms:W3CDTF">2022-01-21T11:15:22Z</dcterms:created>
  <dcterms:modified xsi:type="dcterms:W3CDTF">2022-01-28T07:54:07Z</dcterms:modified>
</cp:coreProperties>
</file>