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B8D6-4A52-4A94-AA46-8EBDDE815159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38B-4BFB-4BBB-B558-D5CF28A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89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B8D6-4A52-4A94-AA46-8EBDDE815159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38B-4BFB-4BBB-B558-D5CF28A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99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B8D6-4A52-4A94-AA46-8EBDDE815159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38B-4BFB-4BBB-B558-D5CF28A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5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B8D6-4A52-4A94-AA46-8EBDDE815159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38B-4BFB-4BBB-B558-D5CF28A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30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B8D6-4A52-4A94-AA46-8EBDDE815159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38B-4BFB-4BBB-B558-D5CF28A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74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B8D6-4A52-4A94-AA46-8EBDDE815159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38B-4BFB-4BBB-B558-D5CF28A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30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B8D6-4A52-4A94-AA46-8EBDDE815159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38B-4BFB-4BBB-B558-D5CF28A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28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B8D6-4A52-4A94-AA46-8EBDDE815159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38B-4BFB-4BBB-B558-D5CF28A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12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B8D6-4A52-4A94-AA46-8EBDDE815159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38B-4BFB-4BBB-B558-D5CF28A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81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B8D6-4A52-4A94-AA46-8EBDDE815159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38B-4BFB-4BBB-B558-D5CF28A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99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B8D6-4A52-4A94-AA46-8EBDDE815159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E38B-4BFB-4BBB-B558-D5CF28A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90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B8D6-4A52-4A94-AA46-8EBDDE815159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2E38B-4BFB-4BBB-B558-D5CF28A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64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7390" y="674370"/>
            <a:ext cx="8690610" cy="243459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Teshiklar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tasnifi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Суюқликнинг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чиқиш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жараёни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Суюқликнинг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чиқишидаги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асосий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масала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Кичик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тешикчадан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трубадан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чиққан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суюқлик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Суюқликнинг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атмосферага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чиқиши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46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4410" y="845788"/>
            <a:ext cx="10504170" cy="4680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чиқиш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масаласи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амалий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гидравликадаги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кўҳна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масалалардан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ҳисобланади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масаланинг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ечимини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топишда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қатор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олимлар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бордилар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орасида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Торичелли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Бернулли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ҳаммадан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ҳам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кўпроқ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хоссаларини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қушдилар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масала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узини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мухимлилигини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ҳозирги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кунда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ҳам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йуҳотган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эмас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Турли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туман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механикавий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қўрилмалардаги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баклар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қозонлар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хил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резервуарлардаги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катта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трубачалардан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чиқиш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жараёни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куп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учрайдиган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ҳолдир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Масалан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ички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ёнув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двигателларининг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ёқилги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таъминлаш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системасида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бензиннинг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жиклёрлардан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чиқиши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тешикча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калта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трубачалардан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чиқиши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ҳисобланади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Мотоцикллар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автомобилларда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ҳамда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замонавий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самолётлар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шассиларида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қўлланиладиган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гидравлик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амортизаторларнинг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ишлаши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шу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қатори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огир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тўпларни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орқага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кетишидан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сақлагич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тормозловчи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системаларии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ишлаши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ҳам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кичик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тешикчалардан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чиқиши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ҳисобланади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Авиация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ракета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техникасида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калта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трубачалардан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чиқиш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асосан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трубииалари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суюқликли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реактив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двигателларнинг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ёниш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камераларига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ёқилгини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узатилишида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содир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булади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2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0170" y="642901"/>
            <a:ext cx="9852660" cy="500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Суюқликнинг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чиқишидаги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асосий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масала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турли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туман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геометрик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шакллардаги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калта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трубалардан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чиқаётган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суюқликнинг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тезлигии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сарфини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аниқлашдан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иборат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Бунда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суюқликнинг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чиқиш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шарти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турлича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булиши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Кичик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тешикчадан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калта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трубадан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чиққан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найчаси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туппа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тўгри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атмосфера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босими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остидаги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муҳитга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тушиши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шунда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атмосфера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босими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остида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булади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айрим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ҳолатларда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найчасининг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тешикча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труба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орқали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идишдаги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омборидаги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суюқлик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ичига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чиқиши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кузатилади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иккала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ҳолатда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огирлик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кучи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чиқишда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сатҳлар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айирмаси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чўктирилган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тешикча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труба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орқали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суюқлик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осгага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чиқииш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суюқлшснинг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тезлигига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сарфига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таъсир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қилади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сатҳалар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жараёнида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узгармаслиги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ўзгарган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тақдирда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параметрларига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таъсир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қилиши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бўлади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чиқишнинг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тешик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труба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боглик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Тешиклар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кичик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катталиги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ҳамда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юпқа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деворли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бўлкши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бир-биридан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фарқланади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00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5860" y="1003098"/>
            <a:ext cx="9635490" cy="5081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диаметри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айлана-юмалоқ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ён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томони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баландлиги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тугри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бурчакли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дамга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нисбатан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анча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кичик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такдирда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бундай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тешикларни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кичик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дейилади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яъни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 &lt; 0,1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 &gt; 0.1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бўлганида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уларни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катта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юритилади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чиқиш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табиатига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таъсир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эта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олмайдиган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қалинликдаги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деворни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юпқа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девор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дейилади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Тажрибада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аниқланганки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бундай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деворни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қалинлиги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диаметридан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ошмаслиги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керак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Бундай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ҳолатларда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чиқаётган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найчаси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деворнинг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қалинлиги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чегарасида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тегмайди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Девордаги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тешикларнинг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уткир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чеккалари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найининг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шаклига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гидравлик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табиатига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таъсир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қилмайди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Деворнинг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қалинлиги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2d(S&gt;2d) дан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катта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булганига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қадар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орттирилганида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чиқиш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табиати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узгаради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бундай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калта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трубадек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ишлай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бошлайди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бундай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ҳолатда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найининг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йуналтирувчиси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хизмат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қилади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Шундай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қилиб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табиатини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узгартириш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тешикка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киритилган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унча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узун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булмаган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трубани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тармоқланмаган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қисқа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труба-патрубка)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калта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труба (насадка)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дейилади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куп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тарқалган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калта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трубалар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турларига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цилиндрик,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конуссимон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эгри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чизиқли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куринишдаги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коноидал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улар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торайиб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борувчи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шаклига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ухшашдир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5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399609"/>
            <a:ext cx="10629900" cy="5690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калта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трубадан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чиқиш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жараёнида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кесимлари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текислигидан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= (0,5-0,l)d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масофада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кесимини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сиқилиши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ҳосил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Идишдаги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тешикка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текис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эгриланувчан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куринишдаги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траектория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буйлаб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келади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механиканинг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биринчи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қонунига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мувофик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кейинчалик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ҳам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узининг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шу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траокториясини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сақлаб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қолишга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ҳаракат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қилади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Натижада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заррачалари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ўзаро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тўқнашади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бир-бирини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босади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оқибатда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сиқилади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Сиқилиш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коэффициенти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баҳоланади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сиқилган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кесимининг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юзасини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H 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диаметрини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юзасига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0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нисбати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ўлчанади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c = S H/ S a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Сиқилиш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мукаммал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номукаммал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ҳамда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тўлиқ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нотўлиқ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бўлиши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идиш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девори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етарли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даражада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узоқда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жойлашса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найининг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чиқиш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табиатига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таъсир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кўрсатмаса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мукаммал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сиқилган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қараш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бйр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неча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томонларидан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сиқилишни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сезмаганида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яъни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Параметрининг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бирор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қисми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идиш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девори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бирлашиб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кетганида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нотулиқ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сиқилиш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ҳолатида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Атмосферага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чиққанида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ҳосил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узунлиги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бўйича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ўз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шаклини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ўзгартиради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буралиши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кузатилади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ҳодисани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инверсияси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яъни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ўрин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алмашинуви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дейилади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шу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ҳодиса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асосан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чиқаётган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элементар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лайига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таъсир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этаётган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сирт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таранглиги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кучига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боглиқ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Инверсия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ҳодисаси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юмалоқ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булмаган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тешикларда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купроқ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кузатилади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2980" y="475444"/>
            <a:ext cx="10104120" cy="580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Резервуардаги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суюқлнкнинг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эркин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сиртига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Ратм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босими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таъсир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этаёттан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умумий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ҳолатни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қараб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чиқамиз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Резервуар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деворида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юмалоқ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шаклдаги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кичкина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тешикча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сиртидан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чуқурликда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жойлашган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деворлар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идиш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тагидан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етарлича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узоқда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жойлашган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, 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бундай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ҳолатларда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чиқиши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мукаммал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тула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Суюкликнинг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ҳаркатини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баҳолайдиган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иккита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кесимни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танлаймиз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эркин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сиртндаги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О-О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кесимида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суюқлик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тезлиги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кичик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тезлиги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тешикдаги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тезликка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нисбатан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нолга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қараш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булганга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сиқилган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кесими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марказидан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ўтказилган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коэффициент,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тешик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қаршилигини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енгишда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дамнинг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исроф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булиши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ҳисоблагач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назарий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тезликнинг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камайипгани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курсатади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Инжинерлик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амалиётида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суюқликнинг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атмосферага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чиқишдан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кура,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суюқлик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сатҳи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тешикдан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баланд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булган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шу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турдаги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суюқлик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тулдирилган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муҳитга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чиқиши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кўпрок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кузатилади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Бундай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турдаги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чиқишларни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сатҳ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остига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чиқиш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чўктирилган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тешик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орқали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чиқиш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дейилади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Бундай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ҳолатдаги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чиқишларга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шлюз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дарвозаси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шчитидаги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деразалар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тўгон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эшиги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(затвор)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орқали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сувни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оқизиб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юбориш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усуллари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мисол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бўла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Чуктирилган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кичкина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тешикчадан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суюкликнинг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сатҳ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остига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ўзгармас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дам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оқиб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чиқишини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чиқамиз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Иккала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резервуардаги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суюкликнинг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сатҳлари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узгармас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улар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сиртларидаги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атмосфера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босимига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740305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968</Words>
  <Application>Microsoft Office PowerPoint</Application>
  <PresentationFormat>Широкоэкранный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                      Mavzu № 12. Teshiklar tasnifi.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Mavzu № 12. Teshiklar tasnifi.  </dc:title>
  <dc:creator>Исматилло ака</dc:creator>
  <cp:lastModifiedBy>Исматилло ака</cp:lastModifiedBy>
  <cp:revision>2</cp:revision>
  <dcterms:created xsi:type="dcterms:W3CDTF">2022-01-28T09:50:48Z</dcterms:created>
  <dcterms:modified xsi:type="dcterms:W3CDTF">2022-01-28T10:01:58Z</dcterms:modified>
</cp:coreProperties>
</file>