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92BD-8F75-4A5A-B178-27189F118C42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3AB2-7E4D-4590-BD4A-36327086A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076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92BD-8F75-4A5A-B178-27189F118C42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3AB2-7E4D-4590-BD4A-36327086A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324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92BD-8F75-4A5A-B178-27189F118C42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3AB2-7E4D-4590-BD4A-36327086A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756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92BD-8F75-4A5A-B178-27189F118C42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3AB2-7E4D-4590-BD4A-36327086A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11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92BD-8F75-4A5A-B178-27189F118C42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3AB2-7E4D-4590-BD4A-36327086A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98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92BD-8F75-4A5A-B178-27189F118C42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3AB2-7E4D-4590-BD4A-36327086A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886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92BD-8F75-4A5A-B178-27189F118C42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3AB2-7E4D-4590-BD4A-36327086A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98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92BD-8F75-4A5A-B178-27189F118C42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3AB2-7E4D-4590-BD4A-36327086A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8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92BD-8F75-4A5A-B178-27189F118C42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3AB2-7E4D-4590-BD4A-36327086A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69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92BD-8F75-4A5A-B178-27189F118C42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3AB2-7E4D-4590-BD4A-36327086A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723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92BD-8F75-4A5A-B178-27189F118C42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3AB2-7E4D-4590-BD4A-36327086A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90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992BD-8F75-4A5A-B178-27189F118C42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93AB2-7E4D-4590-BD4A-36327086A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93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:№ 11. 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o‘tkazgich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quvurlarni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gidravlik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hisoblash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Teshiklar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tasnifi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Quvurlarni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gidravlik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hisoblash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Uzun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qisqa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quvurlar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Quvurning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tejamli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diametrini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toppish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Suyuqlikning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yupqa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devordagi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teshikdan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o`zgarmas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bosimda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oqishi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788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2209" y="860632"/>
            <a:ext cx="98357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6385" indent="270510" algn="just">
              <a:spcBef>
                <a:spcPts val="5"/>
              </a:spcBef>
              <a:spcAft>
                <a:spcPts val="0"/>
              </a:spcAft>
            </a:pP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Quvurlarning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geometrik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o`l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hamlari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diametiri,uzunligi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ma'lum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sarfga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moslab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berilgan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bosimda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o`l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hamlari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berilgan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quvurlarning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sarflarini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</a:t>
            </a:r>
            <a:r>
              <a:rPr lang="en-US" sz="20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quvurlarni</a:t>
            </a:r>
            <a:r>
              <a:rPr lang="en-US" sz="2000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deyiladi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85750" indent="270510" algn="just">
              <a:spcBef>
                <a:spcPts val="5"/>
              </a:spcBef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vaqtida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uzunligi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shartlariga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qarab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turga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bo`linadi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uzun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qisqa</a:t>
            </a:r>
            <a:r>
              <a:rPr lang="en-US" sz="2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85750" indent="270510" algn="just">
              <a:spcAft>
                <a:spcPts val="0"/>
              </a:spcAft>
            </a:pP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uzun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bo`lmagan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mahalliy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qarshiliklari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sezilarli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umumiy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qarshilikning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kamida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 – 10%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etadigan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qisqa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deb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ataladi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85750" indent="270510" algn="just">
              <a:spcAft>
                <a:spcPts val="0"/>
              </a:spcAft>
            </a:pPr>
            <a:r>
              <a:rPr lang="en-US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Bularga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misol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nasoslarning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so`rish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benzobakdan</a:t>
            </a:r>
            <a:r>
              <a:rPr lang="en-US" sz="20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karbyuratorga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benzin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o`tkazuv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avtotraktor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qurilmalar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dvigatelarining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moy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o`tkazuvchi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gidrouzatmalardagi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tutashtiruv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hokazolarni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keltirish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83210" indent="270510" algn="just">
              <a:spcAft>
                <a:spcPts val="0"/>
              </a:spcAft>
            </a:pP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uzoq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masofaga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ho`zilgan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qarshiliklarda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majmuida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qismni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ishqalanish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qarshiligi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qilgan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uzun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deb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ataladi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Bunday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mahalliy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alohida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hisoblanmaydi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ishqalanish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qarshiligining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 – 10%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deb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qilinadi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Bularga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vodoprovod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neft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gazlarni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tarqatuv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misol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662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7037" y="608150"/>
            <a:ext cx="9589273" cy="5967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3210" indent="270510" algn="just">
              <a:lnSpc>
                <a:spcPct val="107000"/>
              </a:lnSpc>
              <a:spcBef>
                <a:spcPts val="5"/>
              </a:spcBef>
              <a:spcAft>
                <a:spcPts val="8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bo`linadi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sodda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en-US" sz="2400" spc="8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murakkab</a:t>
            </a:r>
            <a:r>
              <a:rPr lang="en-US" sz="2400" i="1" spc="7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</a:t>
            </a:r>
            <a:r>
              <a:rPr lang="en-US" sz="2400" i="1" spc="7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r>
              <a:rPr lang="en-US" sz="2400" spc="6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Sodda</a:t>
            </a:r>
            <a:r>
              <a:rPr lang="en-US" sz="2400" spc="7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</a:t>
            </a:r>
            <a:r>
              <a:rPr lang="en-US" sz="2400" spc="6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hech</a:t>
            </a:r>
            <a:r>
              <a:rPr lang="en-US" sz="2400" spc="5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tarmoqlarga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bo`lmagan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quvurlardir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Murakkab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400" spc="35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tarmoqlarga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bo`lgan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quvurlardir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tupik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yopiq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quvurlarga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yo`nalishda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oqadigan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tupik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deyiladi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Suyuqlikning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biror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yo`nalish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bo`yi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lang="en-US" sz="2400" spc="3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yopiq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deyiladi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Yopiq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ayrim</a:t>
            </a:r>
            <a:r>
              <a:rPr lang="en-US" sz="2400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buzilib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tamirlash</a:t>
            </a:r>
            <a:r>
              <a:rPr lang="en-US" sz="24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davomida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</a:t>
            </a:r>
            <a:r>
              <a:rPr lang="en-US" sz="2400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suv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ta'minoti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to`xtamaydi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6385" indent="270510" algn="just"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Yuqorida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aytilganlardan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tranzit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sarfli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ularda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yo`l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bo`yi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o`zgarmay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qolishi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tekis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taqsimlanib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borishi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Avvalo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o`zgarmas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diametrli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sodda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olamiz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ketma-ket</a:t>
            </a:r>
            <a:r>
              <a:rPr lang="en-US" sz="2400" spc="-33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to`g`ri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bo`laklaridan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667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2594" y="387246"/>
            <a:ext cx="10106108" cy="5672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>
              <a:lnSpc>
                <a:spcPct val="107000"/>
              </a:lnSpc>
              <a:spcAft>
                <a:spcPts val="0"/>
              </a:spcAft>
              <a:tabLst>
                <a:tab pos="1482090" algn="l"/>
              </a:tabLs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Quvurning</a:t>
            </a:r>
            <a:r>
              <a:rPr lang="en-US" b="1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tejamli</a:t>
            </a:r>
            <a:r>
              <a:rPr lang="en-US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diametrini</a:t>
            </a:r>
            <a:r>
              <a:rPr lang="en-US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topish</a:t>
            </a:r>
            <a:r>
              <a:rPr lang="en-US" b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haqida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tushuncha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5750" indent="270510" algn="just">
              <a:spcAft>
                <a:spcPts val="0"/>
              </a:spcAft>
            </a:pP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sistemasini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loyihalashda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uzunlikdagi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oqizib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masalasi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muhim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o`rin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tenglamasidan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ko`rinadiki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uzunlik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diametr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ortishi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koeffitsiyenti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kamayib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demak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ta'minlov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kamayadi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Bu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navbatida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suvni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oqizish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energiyaning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kamayishiga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ya'ni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quvurdan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haydov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nasos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kamroq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elektroenergiyasi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sarflaydi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diametrining</a:t>
            </a:r>
            <a:r>
              <a:rPr lang="en-US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kapital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mablag`ning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ortishiga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diametri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katta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ko`proq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metal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Shunday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qulay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diametrini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tanlash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masalasi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texnik-iqtisodiy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hisoblash,ya'ni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sistemasini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yaratishga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mablag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`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nasos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stansiyasi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h.)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qiymati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undan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foydalanishdagi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harajatlar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energiyasi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odamlar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xizmati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h.)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qiymatini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solishtirish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yo`li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qilinadi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85750" indent="270510" algn="just">
              <a:spcBef>
                <a:spcPts val="445"/>
              </a:spcBef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katta-kichikligiga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qarab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materiallardan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qilingan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ishlatish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Masalan,bosim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 MH/m</a:t>
            </a:r>
            <a:r>
              <a:rPr lang="en-US" sz="2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gacha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bo`lganda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vodoprovod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cho`yan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katta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po`lat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foydalaniladi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kerakki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GOST da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cho`yan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ichki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diametr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po`lat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tashqi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diametr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qilingan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293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2696" y="122839"/>
            <a:ext cx="9962984" cy="404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>
              <a:lnSpc>
                <a:spcPct val="107000"/>
              </a:lnSpc>
              <a:spcAft>
                <a:spcPts val="0"/>
              </a:spcAft>
              <a:tabLst>
                <a:tab pos="3116580" algn="l"/>
              </a:tabLst>
            </a:pP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Sifon</a:t>
            </a:r>
            <a:r>
              <a:rPr lang="en-US" sz="2000" b="1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ta'minlovchi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idishdan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yuqorida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2000" spc="3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sodda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(9.16-rasm).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Sifonni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sodalashtirib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idishlarni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tutashtiruvschi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ko`rinishdagi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tasvirlash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idishlardagi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sathlaridan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balanlikda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undagi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idishdagi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suyuqliklar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sathlarining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000" i="1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hisobiga</a:t>
            </a:r>
            <a:r>
              <a:rPr lang="en-US" sz="2000" spc="3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oqib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sifonda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avval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sathidan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balandlikka</a:t>
            </a:r>
            <a:r>
              <a:rPr lang="en-US" sz="2000" spc="6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ko`tarilib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spc="6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so`ngra</a:t>
            </a:r>
            <a:r>
              <a:rPr lang="en-US" sz="2000" spc="6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</a:t>
            </a:r>
            <a:r>
              <a:rPr lang="en-US" sz="2000" spc="7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idishga</a:t>
            </a:r>
            <a:r>
              <a:rPr lang="en-US" sz="2000" spc="6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spc="6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000" spc="6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quvurning</a:t>
            </a:r>
            <a:r>
              <a:rPr lang="en-US" sz="2000" spc="6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o`ziga</a:t>
            </a:r>
            <a:r>
              <a:rPr lang="en-US" sz="2000" spc="5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ko`tariluvchi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ham,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pastga</a:t>
            </a:r>
            <a:r>
              <a:rPr lang="en-US" sz="2000" spc="35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tushuvchi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atmosfera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bosimidan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Sifon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quvurlardan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asosan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neft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mahsulotlarini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sisternalardan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quyib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suv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sig`imlarini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bo`shatish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do`nglik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yerlarda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vodoprovod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o`tkazish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hokazolardan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Sifon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avval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to`ldirish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Agar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nuqtasida</a:t>
            </a:r>
            <a:r>
              <a:rPr lang="en-US" sz="20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havoni</a:t>
            </a:r>
            <a:r>
              <a:rPr lang="en-US" sz="20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so`rib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sz="20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jo`mrak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o`rnatiladi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924" y="4167023"/>
            <a:ext cx="1851025" cy="238950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940411" y="5078030"/>
            <a:ext cx="6096000" cy="121828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0510" algn="just">
              <a:lnSpc>
                <a:spcPts val="1515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9.16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Sifon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7020" indent="270510" algn="just"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Havoni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nasoslar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ejektorlar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so`rib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Sifonlarni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quvurlarni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hisoblashdan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farq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qilmaydi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27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6577" y="361425"/>
            <a:ext cx="10638845" cy="534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>
              <a:lnSpc>
                <a:spcPct val="107000"/>
              </a:lnSpc>
              <a:spcAft>
                <a:spcPts val="0"/>
              </a:spcAft>
              <a:tabLst>
                <a:tab pos="995045" algn="l"/>
              </a:tabLs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Suyuqlikning</a:t>
            </a:r>
            <a:r>
              <a:rPr lang="en-US" sz="2000" b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yupqa</a:t>
            </a:r>
            <a:r>
              <a:rPr lang="en-US" sz="2000" b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devordagi</a:t>
            </a:r>
            <a:r>
              <a:rPr lang="en-US" sz="2000" b="1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teshikdan</a:t>
            </a:r>
            <a:r>
              <a:rPr lang="en-US" sz="2000" b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o`zgarmas</a:t>
            </a:r>
            <a:r>
              <a:rPr lang="en-US" sz="2000" b="1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bosimda</a:t>
            </a:r>
            <a:r>
              <a:rPr lang="en-US" sz="2000" b="1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oqishi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6385" indent="270510" algn="just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Texnikada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ko`p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hollarda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suyuqliklarning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tor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kalta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naychalardan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hamda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teshiklardan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hollarini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uchratish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hos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hususiyati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iboratki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biror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suyuqliklarning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potentsial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energiyasi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teshikdan</a:t>
            </a:r>
            <a:r>
              <a:rPr lang="en-US" sz="20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chiqishda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oqimchaning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kinetik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energiyasiga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Albatta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energiyaning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qarshiliklarni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yengishga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sarf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voqeani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gidrouzatmalarda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moylarning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gidrosilindrlardan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oqib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yoqilg`ining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yonish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kamerasiga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o`tish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hokazolarda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uchratish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83210" indent="270510" algn="just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Biror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20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saqlanayotgan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ozod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sirti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masofadagi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oqayotgan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bo`lsin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R="283210" indent="270510" algn="just">
              <a:spcAft>
                <a:spcPts val="0"/>
              </a:spcAft>
            </a:pPr>
            <a:r>
              <a:rPr lang="en-US" sz="20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Diametri</a:t>
            </a:r>
            <a:r>
              <a:rPr lang="en-US" sz="20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o`lchamlariga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qaraganda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bo`lgan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i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83210" indent="270510" algn="just">
              <a:spcAft>
                <a:spcPts val="0"/>
              </a:spcAft>
            </a:pP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Yupqa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devor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oqayotgan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qirrasiga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sirtiga</a:t>
            </a:r>
            <a:r>
              <a:rPr lang="en-US" sz="20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tegmagan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aytiladi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83845" indent="270510" algn="just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zarrachalari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atrofidagi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hajmdan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tashqariga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teshikka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yaqinlashgan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sari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tezlashib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Shu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likning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oqayotgan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zarrachalarning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barchasi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sharoit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silliq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trayektoriya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bo`yicha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qirrasida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devoridan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ajraladi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keyingi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davomida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oqimchaning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oz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torayadi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spc="3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silindrik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shakl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824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513" y="0"/>
            <a:ext cx="2905125" cy="22574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5719638" y="1253433"/>
            <a:ext cx="6096000" cy="51084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0510" algn="ctr">
              <a:lnSpc>
                <a:spcPts val="1585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</a:t>
            </a:r>
            <a:r>
              <a:rPr lang="en-US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1-rasm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.Suyuqlikning</a:t>
            </a:r>
            <a:r>
              <a:rPr lang="en-US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teshiklaridan</a:t>
            </a:r>
            <a:r>
              <a:rPr lang="en-US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oqib</a:t>
            </a:r>
            <a:r>
              <a:rPr lang="en-US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ketishiga</a:t>
            </a:r>
            <a:r>
              <a:rPr lang="en-US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doir</a:t>
            </a:r>
            <a:r>
              <a:rPr lang="en-US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chizma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6069" y="2257775"/>
            <a:ext cx="10144540" cy="4034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>
              <a:spcBef>
                <a:spcPts val="5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Suyuqlikning</a:t>
            </a:r>
            <a:r>
              <a:rPr lang="en-US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teshikdan</a:t>
            </a:r>
            <a:r>
              <a:rPr lang="en-US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oqish</a:t>
            </a:r>
            <a:r>
              <a:rPr lang="en-US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tezligi</a:t>
            </a:r>
            <a:r>
              <a:rPr lang="en-US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ma'lum</a:t>
            </a:r>
            <a:r>
              <a:rPr lang="en-US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bo`lgan</a:t>
            </a:r>
            <a:r>
              <a:rPr lang="en-US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sarfni</a:t>
            </a:r>
            <a:r>
              <a:rPr lang="en-US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qiyin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emas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83210" indent="270510" algn="just">
              <a:spcBef>
                <a:spcPts val="140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Lekin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oqimcha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teshikdan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chiqayotganda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kesimining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torayishi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sababli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ko`rilayotgan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masala biz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ko`rgandagiga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qaraganda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murakkabroq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Shuning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biz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chiqargan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formulalari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nazariy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qo`llanib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ularga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ma'lum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tuzatishlar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kiritiladi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Biz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yuqorida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suyuqlikning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teshikdan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oqishini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ko`rganimizda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oqimchaning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teshikdagi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olganimiz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oqimchaning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teshikning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deb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qaradik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Aslida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teshikka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atrofidagi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hajmdan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tomonlama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oqib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kelgani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oshib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teshikka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yaqinlashgan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sari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torayib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jarayon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teshikdan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o`tgandan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keyin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inertsiya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kuchi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ta'sirida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ma'lum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masofagacha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davom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So`ngra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torayish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to`xtab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o`zgarmas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𝜔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oqimcha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ko`rinishida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Oqimchaning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torayishi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taxminan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teshik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diametriga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masofada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to`xtaydi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85750" indent="270510" algn="just">
              <a:spcBef>
                <a:spcPts val="380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devoridagi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teshikka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o`rnatilgan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kalta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naychalar</a:t>
            </a:r>
            <a:r>
              <a:rPr lang="en-US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deb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ataladi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Odatda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naychalardan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sarfini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ko`paytirish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ixcham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oqimchalar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foydalaniladi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hollarda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devori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qalin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teshilganda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naycha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shaklida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teshik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paydo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021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277" y="145185"/>
            <a:ext cx="2117725" cy="166243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87999" y="1613267"/>
            <a:ext cx="323486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70510" algn="ctr">
              <a:lnSpc>
                <a:spcPct val="107000"/>
              </a:lnSpc>
              <a:spcBef>
                <a:spcPts val="445"/>
              </a:spcBef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8.2-rasm.</a:t>
            </a:r>
            <a:r>
              <a:rPr lang="en-US" b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Naychadan</a:t>
            </a:r>
            <a:r>
              <a:rPr lang="en-US" b="1" spc="32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oqish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22859" y="145185"/>
            <a:ext cx="681027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115" indent="270510" algn="just">
              <a:spcBef>
                <a:spcPts val="20"/>
              </a:spcBef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Silindrik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naychalardan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oqayotganda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kirishda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devordan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ajraladi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torayadi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Bu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hodisa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xuddi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yupqa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devordagi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teshikdan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holidagi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kabi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torayish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to`xtab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toraygan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oqimcha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naycha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devori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orasida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uyurmali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vujudga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kelganligi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sababli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kengayish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boshlanadi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naychaning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butun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egallab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olguncha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davom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Natijada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oqimcha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naychaning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ko`ndalnag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kesimiga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chiqib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ketadi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hodisa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naychaning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uzunligi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diametridan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Times New Roman" panose="02020603050405020304" pitchFamily="18" charset="0"/>
              </a:rPr>
              <a:t>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marta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katta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bo`lganda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to`liq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oshadi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(8.2-rasm,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7999" y="3429000"/>
            <a:ext cx="972577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aytib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o`tilgandek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oqimchali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naychalardan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texnikaning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sohalarida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qo`llaniladi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misol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forsunkalar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apparatlar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zarbani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susaytiruvchi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soplolar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boshqalarni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ko`rish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Ulardan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ba'zilari</a:t>
            </a:r>
            <a:r>
              <a:rPr lang="en-US" sz="2000" spc="3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haqida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qisqacha</a:t>
            </a:r>
            <a:r>
              <a:rPr lang="en-US" sz="20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to`xtalib</a:t>
            </a:r>
            <a:r>
              <a:rPr lang="en-US" sz="2000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o`tamiz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Forsunkalar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changitish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ya'ni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atmosferaga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fazoga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oqimchasining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zarrachalarga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parchalanib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ketishini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vujudga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naychalardir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forsunkalar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kameralariga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yoqilg`ini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yetkazib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yerda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yonishiga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ru-RU" sz="2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14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1287</Words>
  <Application>Microsoft Office PowerPoint</Application>
  <PresentationFormat>Широкоэкранный</PresentationFormat>
  <Paragraphs>29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Тема Office</vt:lpstr>
      <vt:lpstr>Mavzu:№ 11.  Suv o‘tkazgich quvurlarni gidravlik hisoblash. Teshiklar tasnifi.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Mavzu:№ 11.  Suv o‘tkazgich quvurlarni gidravlik hisoblash. Teshiklar tasnifi. </dc:title>
  <dc:creator>Исматилло ака</dc:creator>
  <cp:lastModifiedBy>Исматилло ака</cp:lastModifiedBy>
  <cp:revision>5</cp:revision>
  <dcterms:created xsi:type="dcterms:W3CDTF">2022-01-21T09:53:31Z</dcterms:created>
  <dcterms:modified xsi:type="dcterms:W3CDTF">2022-01-24T04:30:07Z</dcterms:modified>
</cp:coreProperties>
</file>