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8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3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9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8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9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7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8EE7-ACFF-4463-926B-A4E89629ABE5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AF93C-C494-4309-9542-3ADDB12F6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399892"/>
            <a:ext cx="3670110" cy="364732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84" y="399893"/>
            <a:ext cx="3524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10" y="3967007"/>
            <a:ext cx="9021790" cy="21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1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uz-Cyrl-UZ" b="1" dirty="0" smtClean="0"/>
              <a:t>Vegetarian</a:t>
            </a:r>
            <a:r>
              <a:rPr lang="en-US" b="1" dirty="0"/>
              <a:t>lar </a:t>
            </a:r>
            <a:r>
              <a:rPr lang="uz-Cyrl-UZ" b="1" dirty="0"/>
              <a:t> parhez sho</a:t>
            </a:r>
            <a:r>
              <a:rPr lang="en-US" b="1" dirty="0"/>
              <a:t>’</a:t>
            </a:r>
            <a:r>
              <a:rPr lang="uz-Cyrl-UZ" b="1" dirty="0"/>
              <a:t>rvasi</a:t>
            </a:r>
            <a:r>
              <a:rPr lang="en-US" b="1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42" y="1690688"/>
            <a:ext cx="5724938" cy="4678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21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 </a:t>
            </a:r>
            <a:r>
              <a:rPr lang="en-US" b="1" dirty="0" err="1"/>
              <a:t>Kerakli</a:t>
            </a:r>
            <a:r>
              <a:rPr lang="en-US" b="1" dirty="0"/>
              <a:t> </a:t>
            </a:r>
            <a:r>
              <a:rPr lang="en-US" b="1" dirty="0" err="1"/>
              <a:t>mahsulotlar</a:t>
            </a:r>
            <a:r>
              <a:rPr lang="en-US" b="1" dirty="0"/>
              <a:t>:</a:t>
            </a:r>
            <a:r>
              <a:rPr lang="uz-Cyrl-UZ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Cyrl-UZ" dirty="0"/>
              <a:t>Brokkoli - 300 g</a:t>
            </a:r>
            <a:endParaRPr lang="ru-RU" dirty="0"/>
          </a:p>
          <a:p>
            <a:r>
              <a:rPr lang="uz-Cyrl-UZ" dirty="0"/>
              <a:t>Kartoshka - 300 g</a:t>
            </a:r>
            <a:endParaRPr lang="ru-RU" dirty="0"/>
          </a:p>
          <a:p>
            <a:r>
              <a:rPr lang="uz-Cyrl-UZ" dirty="0"/>
              <a:t>Sabzi - 100 g</a:t>
            </a:r>
            <a:endParaRPr lang="ru-RU" dirty="0"/>
          </a:p>
          <a:p>
            <a:r>
              <a:rPr lang="uz-Cyrl-UZ" dirty="0"/>
              <a:t>Yashil no'xat (muzlatilgan yoki konservalangan) - 100 g</a:t>
            </a:r>
            <a:endParaRPr lang="ru-RU" dirty="0"/>
          </a:p>
          <a:p>
            <a:r>
              <a:rPr lang="uz-Cyrl-UZ" dirty="0"/>
              <a:t>Pıyoz - 100 g</a:t>
            </a:r>
            <a:endParaRPr lang="ru-RU" dirty="0"/>
          </a:p>
          <a:p>
            <a:r>
              <a:rPr lang="uz-Cyrl-UZ" dirty="0"/>
              <a:t>O'simlik moyii - 50 g</a:t>
            </a:r>
            <a:endParaRPr lang="ru-RU" dirty="0"/>
          </a:p>
          <a:p>
            <a:r>
              <a:rPr lang="uz-Cyrl-UZ" dirty="0"/>
              <a:t>qora qalampir – 1-gr</a:t>
            </a:r>
            <a:endParaRPr lang="ru-RU" dirty="0"/>
          </a:p>
          <a:p>
            <a:r>
              <a:rPr lang="uz-Cyrl-UZ" dirty="0"/>
              <a:t>Tabga kora tuz 1-gr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417" y="3886332"/>
            <a:ext cx="2114384" cy="2290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417" y="1825625"/>
            <a:ext cx="2114383" cy="2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/>
              <a:t>Tayyorlanishi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uz-Cyrl-UZ" dirty="0"/>
              <a:t>Kartoshkani tozalang va kublar yoki tayoqchalar bilan kesing. Hammayoqni gulzorlarga ajratib oling. Sabzi tozalang va kublar yoki bo'laklarga bo'ling. Pırasa tilim bilan kesib oling.</a:t>
            </a:r>
            <a:endParaRPr lang="ru-RU" dirty="0"/>
          </a:p>
          <a:p>
            <a:r>
              <a:rPr lang="uz-Cyrl-UZ" dirty="0"/>
              <a:t>Sabzi va pırasa qizdirilgan yog'ga soling va sekin olovda qovuring.</a:t>
            </a:r>
            <a:endParaRPr lang="ru-RU" dirty="0"/>
          </a:p>
          <a:p>
            <a:r>
              <a:rPr lang="uz-Cyrl-UZ" dirty="0"/>
              <a:t>Kartoshkani qaynoq sho'r suvga soling va pishganicha pishiring (15-20 daqiqa).</a:t>
            </a:r>
            <a:endParaRPr lang="ru-RU" dirty="0"/>
          </a:p>
          <a:p>
            <a:r>
              <a:rPr lang="uz-Cyrl-UZ" dirty="0"/>
              <a:t>Agar yashil no'xat konservalangan bo'lsa, kartoshkani qo'ygandan keyin yana suv qaynab ketishi bilan ularni qo'shishingiz mumkin. Agar muzlatilgan sotib olingan bo'lsa, uni kartoshka tayyor bo'lishidan 5 daqiqa oldin qo'ying, agar o'zingizniki bo'lsa, unda biroz oldinroq - 7-8 daqiqa.</a:t>
            </a:r>
            <a:endParaRPr lang="ru-RU" dirty="0"/>
          </a:p>
          <a:p>
            <a:r>
              <a:rPr lang="uz-Cyrl-UZ" dirty="0"/>
              <a:t>Kartoshka pishirilgandan keyin brokkoli va qovurilgan sabzavotlarni yirtqichlardan soling, qaynatib oling, ziravorlar qo'shing.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7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5510213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dirty="0"/>
              <a:t>Qopqoq bilan yoping, issiqdan oling va 10-15 daqiqa davomida "etib boring".</a:t>
            </a:r>
            <a:endParaRPr lang="ru-RU" dirty="0"/>
          </a:p>
          <a:p>
            <a:r>
              <a:rPr lang="uz-Cyrl-UZ" dirty="0"/>
              <a:t>Yong'oq pyuresi sho'rva o'ziga xos ta'mini beradi. Agar sog'liq uchun qovurilgan ingredientlarni qo'shish tavsiya etilmasa, sabzi va piyozni kartoshka bilan qovurmasdan qaynatish mumkin.</a:t>
            </a:r>
            <a:endParaRPr lang="ru-RU" dirty="0"/>
          </a:p>
          <a:p>
            <a:pPr marL="0" indent="0">
              <a:buNone/>
            </a:pPr>
            <a:r>
              <a:rPr lang="uz-Cyrl-UZ" dirty="0"/>
              <a:t> </a:t>
            </a:r>
            <a:endParaRPr lang="ru-RU" dirty="0"/>
          </a:p>
          <a:p>
            <a:r>
              <a:rPr lang="uz-Cyrl-UZ" dirty="0"/>
              <a:t>Sabzavotli bulonni vegetarian sho'rva uchun to'g'ri tayyorlash muhimdir. U kartoshka, piyoz, sabzi, karam, selderey, petrushka va boshqa sabzavotlardan pishiriladi. Katta bo'laklarga bo'linadigan sabzavotlar yaxshi isitilgan suv bilan quyiladi va taxminan yarim soat davomida sekin olovda qopqoq ostida qaynatiladi. Olovni o'chirgandan so'ng uni 15-20 daqiqa davomida pishiring, shunda sabzavot va o'tlar bulyonga iloji boricha ta'mi va hidini beradi.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496" y="2345634"/>
            <a:ext cx="1311303" cy="1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938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Tayyorlanishi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1355" y="1714506"/>
            <a:ext cx="652244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4506"/>
            <a:ext cx="3993155" cy="4351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365125"/>
            <a:ext cx="2886323" cy="13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latin typeface="Britannic Bold" panose="020B0903060703020204" pitchFamily="34" charset="0"/>
              </a:rPr>
              <a:t>E’tiboringiz</a:t>
            </a:r>
            <a:r>
              <a:rPr lang="en-US" sz="6600" dirty="0" smtClean="0">
                <a:latin typeface="Britannic Bold" panose="020B0903060703020204" pitchFamily="34" charset="0"/>
              </a:rPr>
              <a:t> </a:t>
            </a:r>
            <a:r>
              <a:rPr lang="en-US" sz="6600" dirty="0" err="1" smtClean="0">
                <a:latin typeface="Britannic Bold" panose="020B0903060703020204" pitchFamily="34" charset="0"/>
              </a:rPr>
              <a:t>uchun</a:t>
            </a:r>
            <a:r>
              <a:rPr lang="en-US" sz="6600" dirty="0" smtClean="0">
                <a:latin typeface="Britannic Bold" panose="020B0903060703020204" pitchFamily="34" charset="0"/>
              </a:rPr>
              <a:t> </a:t>
            </a:r>
            <a:r>
              <a:rPr lang="en-US" sz="6600" dirty="0" err="1" smtClean="0">
                <a:latin typeface="Britannic Bold" panose="020B0903060703020204" pitchFamily="34" charset="0"/>
              </a:rPr>
              <a:t>rahmat</a:t>
            </a:r>
            <a:r>
              <a:rPr lang="en-US" sz="6600" dirty="0" smtClean="0">
                <a:latin typeface="Britannic Bold" panose="020B0903060703020204" pitchFamily="34" charset="0"/>
              </a:rPr>
              <a:t>.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206" y="1579493"/>
            <a:ext cx="5619750" cy="5029200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4940"/>
            <a:ext cx="5257800" cy="4677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201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202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Calibri</vt:lpstr>
      <vt:lpstr>Calibri Light</vt:lpstr>
      <vt:lpstr>Тема Office</vt:lpstr>
      <vt:lpstr>Презентация PowerPoint</vt:lpstr>
      <vt:lpstr> Vegetarianlar  parhez sho’rvasi.</vt:lpstr>
      <vt:lpstr> Kerakli mahsulotlar: </vt:lpstr>
      <vt:lpstr>Tayyorlanishi:</vt:lpstr>
      <vt:lpstr>Презентация PowerPoint</vt:lpstr>
      <vt:lpstr>Tayyorlanishi:</vt:lpstr>
      <vt:lpstr>E’tiboringiz uchun rahmat.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2021-12-29T04:36:41Z</dcterms:created>
  <dcterms:modified xsi:type="dcterms:W3CDTF">2021-12-29T06:24:55Z</dcterms:modified>
</cp:coreProperties>
</file>