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8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2067" y="2204864"/>
            <a:ext cx="7408333" cy="3921299"/>
          </a:xfrm>
        </p:spPr>
        <p:txBody>
          <a:bodyPr/>
          <a:lstStyle/>
          <a:p>
            <a:r>
              <a:rPr lang="en-US" dirty="0" err="1"/>
              <a:t>Qandolat</a:t>
            </a:r>
            <a:r>
              <a:rPr lang="en-US" dirty="0"/>
              <a:t> </a:t>
            </a:r>
            <a:r>
              <a:rPr lang="en-US" dirty="0" err="1"/>
              <a:t>mahsulotlari</a:t>
            </a:r>
            <a:r>
              <a:rPr lang="en-US" dirty="0"/>
              <a:t> </a:t>
            </a:r>
            <a:r>
              <a:rPr lang="en-US" dirty="0" err="1"/>
              <a:t>ishlab</a:t>
            </a:r>
            <a:r>
              <a:rPr lang="en-US" dirty="0"/>
              <a:t> </a:t>
            </a:r>
            <a:r>
              <a:rPr lang="en-US" dirty="0" err="1"/>
              <a:t>chiqaradigan</a:t>
            </a:r>
            <a:r>
              <a:rPr lang="en-US" dirty="0"/>
              <a:t> </a:t>
            </a:r>
            <a:r>
              <a:rPr lang="en-US" dirty="0" err="1"/>
              <a:t>yirik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</a:t>
            </a:r>
            <a:r>
              <a:rPr lang="en-US" dirty="0" err="1"/>
              <a:t>ovqatlanish</a:t>
            </a:r>
            <a:r>
              <a:rPr lang="en-US" dirty="0"/>
              <a:t> </a:t>
            </a:r>
            <a:r>
              <a:rPr lang="en-US" dirty="0" err="1"/>
              <a:t>korxonalari</a:t>
            </a:r>
            <a:r>
              <a:rPr lang="en-US" dirty="0"/>
              <a:t> </a:t>
            </a:r>
            <a:r>
              <a:rPr lang="en-US" dirty="0" err="1"/>
              <a:t>o’zlarining</a:t>
            </a:r>
            <a:r>
              <a:rPr lang="en-US" dirty="0"/>
              <a:t> </a:t>
            </a:r>
            <a:r>
              <a:rPr lang="en-US" dirty="0" err="1"/>
              <a:t>retsepturalari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texnolo</a:t>
            </a:r>
            <a:r>
              <a:rPr lang="en-US" dirty="0"/>
              <a:t>- </a:t>
            </a:r>
            <a:r>
              <a:rPr lang="en-US" dirty="0" err="1"/>
              <a:t>giyalari</a:t>
            </a:r>
            <a:r>
              <a:rPr lang="en-US" dirty="0"/>
              <a:t> </a:t>
            </a:r>
            <a:r>
              <a:rPr lang="en-US" dirty="0" err="1"/>
              <a:t>bo’yicha</a:t>
            </a:r>
            <a:r>
              <a:rPr lang="en-US" dirty="0"/>
              <a:t> </a:t>
            </a:r>
            <a:r>
              <a:rPr lang="en-US" dirty="0" err="1"/>
              <a:t>tayyorlanadigan</a:t>
            </a:r>
            <a:r>
              <a:rPr lang="en-US" dirty="0" smtClean="0"/>
              <a:t>,</a:t>
            </a:r>
            <a:endParaRPr lang="ru-RU" dirty="0" smtClean="0"/>
          </a:p>
          <a:p>
            <a:r>
              <a:rPr lang="en-US" dirty="0" smtClean="0"/>
              <a:t> </a:t>
            </a:r>
            <a:r>
              <a:rPr lang="en-US" dirty="0" err="1"/>
              <a:t>o’ziga</a:t>
            </a:r>
            <a:r>
              <a:rPr lang="en-US" dirty="0"/>
              <a:t> </a:t>
            </a:r>
            <a:r>
              <a:rPr lang="en-US" dirty="0" err="1"/>
              <a:t>xos</a:t>
            </a:r>
            <a:r>
              <a:rPr lang="en-US" dirty="0"/>
              <a:t> </a:t>
            </a:r>
            <a:r>
              <a:rPr lang="en-US" dirty="0" err="1"/>
              <a:t>tarzda</a:t>
            </a:r>
            <a:r>
              <a:rPr lang="en-US" dirty="0"/>
              <a:t> </a:t>
            </a:r>
            <a:r>
              <a:rPr lang="en-US" dirty="0" err="1"/>
              <a:t>yasab</a:t>
            </a:r>
            <a:r>
              <a:rPr lang="en-US" dirty="0"/>
              <a:t>, </a:t>
            </a:r>
            <a:r>
              <a:rPr lang="en-US" dirty="0" err="1"/>
              <a:t>bezatiladigan</a:t>
            </a:r>
            <a:r>
              <a:rPr lang="en-US" dirty="0"/>
              <a:t> </a:t>
            </a:r>
            <a:r>
              <a:rPr lang="en-US" dirty="0" err="1"/>
              <a:t>o’xshashi</a:t>
            </a:r>
            <a:r>
              <a:rPr lang="en-US" dirty="0"/>
              <a:t> </a:t>
            </a:r>
            <a:r>
              <a:rPr lang="en-US" dirty="0" err="1"/>
              <a:t>yo’q</a:t>
            </a:r>
            <a:r>
              <a:rPr lang="en-US" dirty="0"/>
              <a:t> </a:t>
            </a:r>
            <a:r>
              <a:rPr lang="en-US" dirty="0" err="1"/>
              <a:t>mahsulotlar</a:t>
            </a:r>
            <a:r>
              <a:rPr lang="en-US" dirty="0"/>
              <a:t> </a:t>
            </a:r>
            <a:r>
              <a:rPr lang="en-US" dirty="0" err="1"/>
              <a:t>hisobiga</a:t>
            </a:r>
            <a:r>
              <a:rPr lang="en-US" dirty="0"/>
              <a:t> </a:t>
            </a:r>
            <a:r>
              <a:rPr lang="en-US" dirty="0" err="1"/>
              <a:t>o’z</a:t>
            </a:r>
            <a:r>
              <a:rPr lang="en-US" dirty="0"/>
              <a:t> </a:t>
            </a:r>
            <a:r>
              <a:rPr lang="en-US" dirty="0" err="1"/>
              <a:t>assorti</a:t>
            </a:r>
            <a:r>
              <a:rPr lang="en-US" dirty="0"/>
              <a:t>- </a:t>
            </a:r>
            <a:r>
              <a:rPr lang="en-US" dirty="0" err="1"/>
              <a:t>mentlarini</a:t>
            </a:r>
            <a:r>
              <a:rPr lang="en-US" dirty="0"/>
              <a:t> </a:t>
            </a:r>
            <a:r>
              <a:rPr lang="en-US" dirty="0" err="1"/>
              <a:t>kengaytirishga</a:t>
            </a:r>
            <a:r>
              <a:rPr lang="en-US" dirty="0"/>
              <a:t> </a:t>
            </a:r>
            <a:r>
              <a:rPr lang="en-US" dirty="0" err="1"/>
              <a:t>harakat</a:t>
            </a:r>
            <a:r>
              <a:rPr lang="en-US" dirty="0"/>
              <a:t> </a:t>
            </a:r>
            <a:r>
              <a:rPr lang="en-US" dirty="0" err="1"/>
              <a:t>qiladilar</a:t>
            </a:r>
            <a:r>
              <a:rPr lang="en-US" dirty="0"/>
              <a:t>. </a:t>
            </a:r>
            <a:endParaRPr lang="ru-RU" dirty="0" smtClean="0"/>
          </a:p>
          <a:p>
            <a:r>
              <a:rPr lang="en-US" dirty="0" smtClean="0"/>
              <a:t>Ana </a:t>
            </a:r>
            <a:r>
              <a:rPr lang="en-US" dirty="0" err="1"/>
              <a:t>shunday</a:t>
            </a:r>
            <a:r>
              <a:rPr lang="en-US" dirty="0"/>
              <a:t> </a:t>
            </a:r>
            <a:r>
              <a:rPr lang="en-US" dirty="0" err="1" smtClean="0"/>
              <a:t>mahsulotlari</a:t>
            </a:r>
            <a:r>
              <a:rPr lang="en-US" dirty="0" smtClean="0"/>
              <a:t> </a:t>
            </a:r>
            <a:r>
              <a:rPr lang="en-US" dirty="0"/>
              <a:t>firma </a:t>
            </a:r>
            <a:r>
              <a:rPr lang="en-US" dirty="0" err="1"/>
              <a:t>mahsulotlar</a:t>
            </a:r>
            <a:r>
              <a:rPr lang="en-US" dirty="0"/>
              <a:t> deb </a:t>
            </a:r>
            <a:r>
              <a:rPr lang="en-US" dirty="0" err="1"/>
              <a:t>ataladi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 fontScale="90000"/>
          </a:bodyPr>
          <a:lstStyle/>
          <a:p>
            <a:r>
              <a:rPr lang="en-US" b="1" i="1" dirty="0" smtClean="0"/>
              <a:t> </a:t>
            </a:r>
            <a:r>
              <a:rPr lang="en-US" sz="4000" b="1" i="1" dirty="0"/>
              <a:t>Firma  </a:t>
            </a:r>
            <a:r>
              <a:rPr lang="uz-Cyrl-UZ" sz="4000" b="1" i="1" dirty="0"/>
              <a:t>q</a:t>
            </a:r>
            <a:r>
              <a:rPr lang="en-US" sz="4000" b="1" i="1" dirty="0" err="1"/>
              <a:t>andolat</a:t>
            </a:r>
            <a:r>
              <a:rPr lang="en-US" sz="4000" b="1" i="1" dirty="0"/>
              <a:t> </a:t>
            </a:r>
            <a:r>
              <a:rPr lang="en-US" sz="4000" b="1" i="1" dirty="0" err="1"/>
              <a:t>mahsulotlarian</a:t>
            </a:r>
            <a:r>
              <a:rPr lang="en-US" sz="4000" b="1" i="1" dirty="0"/>
              <a:t> «</a:t>
            </a:r>
            <a:r>
              <a:rPr lang="en-US" sz="4000" b="1" i="1" dirty="0" err="1"/>
              <a:t>Rossiya</a:t>
            </a:r>
            <a:r>
              <a:rPr lang="en-US" sz="4000" b="1" i="1" dirty="0"/>
              <a:t>» </a:t>
            </a:r>
            <a:r>
              <a:rPr lang="en-US" sz="4000" b="1" i="1" dirty="0" err="1"/>
              <a:t>bulkachasini</a:t>
            </a:r>
            <a:r>
              <a:rPr lang="en-US" sz="4000" b="1" i="1" dirty="0"/>
              <a:t> </a:t>
            </a:r>
            <a:r>
              <a:rPr lang="uz-Cyrl-UZ" sz="4000" b="1" i="1" dirty="0"/>
              <a:t>tayyorlash  </a:t>
            </a:r>
            <a:r>
              <a:rPr lang="en-US" sz="4000" b="1" i="1" dirty="0"/>
              <a:t>   </a:t>
            </a:r>
            <a:r>
              <a:rPr lang="uz-Cyrl-UZ" sz="4000" b="1" i="1" dirty="0"/>
              <a:t>texnologiyasi</a:t>
            </a:r>
            <a:r>
              <a:rPr lang="ru-RU" sz="4000" b="1" i="1" dirty="0"/>
              <a:t>.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32923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77728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                          </a:t>
            </a:r>
            <a:r>
              <a:rPr lang="ru-RU" dirty="0" smtClean="0"/>
              <a:t>               </a:t>
            </a:r>
            <a:r>
              <a:rPr lang="en-US" dirty="0" smtClean="0"/>
              <a:t> </a:t>
            </a:r>
            <a:r>
              <a:rPr lang="en-US" dirty="0"/>
              <a:t>3500, </a:t>
            </a:r>
            <a:endParaRPr lang="ru-RU" dirty="0"/>
          </a:p>
          <a:p>
            <a:r>
              <a:rPr lang="en-US" dirty="0" err="1"/>
              <a:t>shakar</a:t>
            </a:r>
            <a:r>
              <a:rPr lang="en-US" dirty="0"/>
              <a:t>                    </a:t>
            </a:r>
            <a:r>
              <a:rPr lang="ru-RU" dirty="0" smtClean="0"/>
              <a:t>                </a:t>
            </a:r>
            <a:r>
              <a:rPr lang="en-US" dirty="0" smtClean="0"/>
              <a:t>1000</a:t>
            </a:r>
            <a:r>
              <a:rPr lang="en-US" dirty="0"/>
              <a:t>, </a:t>
            </a:r>
            <a:r>
              <a:rPr lang="ru-RU" dirty="0" smtClean="0"/>
              <a:t> </a:t>
            </a:r>
            <a:endParaRPr lang="ru-RU" dirty="0"/>
          </a:p>
          <a:p>
            <a:r>
              <a:rPr lang="en-US" dirty="0" err="1"/>
              <a:t>margarin</a:t>
            </a:r>
            <a:r>
              <a:rPr lang="en-US" dirty="0"/>
              <a:t>                  </a:t>
            </a:r>
            <a:r>
              <a:rPr lang="ru-RU" dirty="0" smtClean="0"/>
              <a:t>              </a:t>
            </a:r>
            <a:r>
              <a:rPr lang="en-US" dirty="0" smtClean="0"/>
              <a:t>500</a:t>
            </a:r>
            <a:r>
              <a:rPr lang="en-US" dirty="0"/>
              <a:t>,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sut</a:t>
            </a:r>
            <a:r>
              <a:rPr lang="en-US" dirty="0"/>
              <a:t>                            </a:t>
            </a:r>
            <a:r>
              <a:rPr lang="ru-RU" dirty="0" smtClean="0"/>
              <a:t>              </a:t>
            </a:r>
            <a:r>
              <a:rPr lang="en-US" dirty="0" smtClean="0"/>
              <a:t>500</a:t>
            </a:r>
            <a:r>
              <a:rPr lang="en-US" dirty="0"/>
              <a:t>, </a:t>
            </a:r>
            <a:endParaRPr lang="ru-RU" dirty="0"/>
          </a:p>
          <a:p>
            <a:r>
              <a:rPr lang="en-US" dirty="0" err="1"/>
              <a:t>melanj</a:t>
            </a:r>
            <a:r>
              <a:rPr lang="en-US" dirty="0"/>
              <a:t>                   </a:t>
            </a:r>
            <a:r>
              <a:rPr lang="ru-RU" dirty="0"/>
              <a:t>   </a:t>
            </a:r>
            <a:r>
              <a:rPr lang="ru-RU" dirty="0" smtClean="0"/>
              <a:t>              </a:t>
            </a:r>
            <a:r>
              <a:rPr lang="en-US" dirty="0" smtClean="0"/>
              <a:t>200</a:t>
            </a:r>
            <a:r>
              <a:rPr lang="en-US" dirty="0"/>
              <a:t>,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achitqi</a:t>
            </a:r>
            <a:r>
              <a:rPr lang="en-US" dirty="0"/>
              <a:t>                  </a:t>
            </a:r>
            <a:r>
              <a:rPr lang="ru-RU" dirty="0"/>
              <a:t>   </a:t>
            </a:r>
            <a:r>
              <a:rPr lang="ru-RU" dirty="0" smtClean="0"/>
              <a:t>              </a:t>
            </a:r>
            <a:r>
              <a:rPr lang="en-US" dirty="0" smtClean="0"/>
              <a:t>100</a:t>
            </a:r>
            <a:r>
              <a:rPr lang="en-US" dirty="0"/>
              <a:t>,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tuz</a:t>
            </a:r>
            <a:r>
              <a:rPr lang="en-US" dirty="0"/>
              <a:t>                           </a:t>
            </a:r>
            <a:r>
              <a:rPr lang="ru-RU" dirty="0"/>
              <a:t>   </a:t>
            </a:r>
            <a:r>
              <a:rPr lang="ru-RU" dirty="0" smtClean="0"/>
              <a:t>              </a:t>
            </a:r>
            <a:r>
              <a:rPr lang="en-US" dirty="0" smtClean="0"/>
              <a:t>35</a:t>
            </a:r>
            <a:r>
              <a:rPr lang="en-US" dirty="0"/>
              <a:t>,</a:t>
            </a:r>
            <a:endParaRPr lang="ru-RU" dirty="0"/>
          </a:p>
          <a:p>
            <a:r>
              <a:rPr lang="en-US" dirty="0"/>
              <a:t> </a:t>
            </a:r>
            <a:r>
              <a:rPr lang="en-US" dirty="0" err="1"/>
              <a:t>vanilin</a:t>
            </a:r>
            <a:r>
              <a:rPr lang="en-US" dirty="0"/>
              <a:t>               </a:t>
            </a:r>
            <a:r>
              <a:rPr lang="ru-RU" dirty="0"/>
              <a:t>        </a:t>
            </a:r>
            <a:r>
              <a:rPr lang="ru-RU" dirty="0" smtClean="0"/>
              <a:t>             </a:t>
            </a:r>
            <a:r>
              <a:rPr lang="en-US" dirty="0" smtClean="0"/>
              <a:t>0,2</a:t>
            </a:r>
            <a:r>
              <a:rPr lang="en-US" dirty="0"/>
              <a:t>, </a:t>
            </a:r>
            <a:endParaRPr lang="ru-RU" dirty="0"/>
          </a:p>
          <a:p>
            <a:r>
              <a:rPr lang="en-US" dirty="0" err="1"/>
              <a:t>surtishga</a:t>
            </a:r>
            <a:r>
              <a:rPr lang="en-US" dirty="0"/>
              <a:t> </a:t>
            </a:r>
            <a:r>
              <a:rPr lang="en-US" dirty="0" err="1"/>
              <a:t>melanj</a:t>
            </a:r>
            <a:r>
              <a:rPr lang="en-US" dirty="0"/>
              <a:t>       </a:t>
            </a:r>
            <a:r>
              <a:rPr lang="ru-RU" dirty="0" smtClean="0"/>
              <a:t>         </a:t>
            </a:r>
            <a:r>
              <a:rPr lang="en-US" dirty="0" smtClean="0"/>
              <a:t>150</a:t>
            </a:r>
            <a:r>
              <a:rPr lang="en-US" dirty="0"/>
              <a:t>, </a:t>
            </a:r>
            <a:endParaRPr lang="ru-RU" dirty="0"/>
          </a:p>
          <a:p>
            <a:r>
              <a:rPr lang="en-US" dirty="0" err="1"/>
              <a:t>sepishga</a:t>
            </a:r>
            <a:r>
              <a:rPr lang="en-US" dirty="0"/>
              <a:t> </a:t>
            </a:r>
            <a:r>
              <a:rPr lang="en-US" dirty="0" err="1"/>
              <a:t>shakar</a:t>
            </a:r>
            <a:r>
              <a:rPr lang="en-US" dirty="0"/>
              <a:t>         </a:t>
            </a:r>
            <a:r>
              <a:rPr lang="ru-RU" dirty="0" smtClean="0"/>
              <a:t>         </a:t>
            </a:r>
            <a:r>
              <a:rPr lang="en-US" dirty="0" smtClean="0"/>
              <a:t>200</a:t>
            </a:r>
            <a:r>
              <a:rPr lang="en-US" dirty="0"/>
              <a:t>. </a:t>
            </a:r>
            <a:endParaRPr lang="ru-RU" dirty="0"/>
          </a:p>
          <a:p>
            <a:r>
              <a:rPr lang="en-US" dirty="0" err="1"/>
              <a:t>Chiqishi</a:t>
            </a:r>
            <a:r>
              <a:rPr lang="en-US" dirty="0"/>
              <a:t>               </a:t>
            </a:r>
            <a:r>
              <a:rPr lang="ru-RU" dirty="0" smtClean="0"/>
              <a:t>                 </a:t>
            </a:r>
            <a:r>
              <a:rPr lang="en-US" dirty="0" smtClean="0"/>
              <a:t>100 </a:t>
            </a:r>
            <a:r>
              <a:rPr lang="en-US" dirty="0" err="1"/>
              <a:t>dona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en-US" sz="4800" dirty="0" smtClean="0"/>
              <a:t>«</a:t>
            </a:r>
            <a:r>
              <a:rPr lang="en-US" sz="4800" dirty="0" err="1"/>
              <a:t>Rossiya</a:t>
            </a:r>
            <a:r>
              <a:rPr lang="en-US" sz="4800" dirty="0"/>
              <a:t>» </a:t>
            </a:r>
            <a:r>
              <a:rPr lang="en-US" sz="4800" dirty="0" err="1"/>
              <a:t>bulkachasi</a:t>
            </a:r>
            <a:r>
              <a:rPr lang="en-US" sz="4800" dirty="0"/>
              <a:t>. </a:t>
            </a:r>
            <a:br>
              <a:rPr lang="en-US" sz="4800" dirty="0"/>
            </a:b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35612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0264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vanillinni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idishga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aralashtiramiz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Alohida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idishda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xamirtrushni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illiq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sutda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shakar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va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tuzni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eritib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olamiz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hammasini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unga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qo’shib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aralashtiramiz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79025"/>
            <a:ext cx="5426968" cy="3003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56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Unli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massamizga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tuxumni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ko’pirtirib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solamiz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yumshoq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sariyog’ni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solib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yumshoq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xavir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qoramiz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Xamirli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idishimizni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qopqoq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bilan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yopamiz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va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uni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3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soat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davomida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achitish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uchun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qoldiramiz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3600400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36912"/>
            <a:ext cx="4058816" cy="3464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8579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Tayyor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xamirni</a:t>
            </a:r>
            <a:r>
              <a:rPr lang="en-US" sz="3200" dirty="0" smtClean="0">
                <a:solidFill>
                  <a:schemeClr val="tx2"/>
                </a:solidFill>
              </a:rPr>
              <a:t> 80 gr </a:t>
            </a:r>
            <a:r>
              <a:rPr lang="en-US" sz="3200" dirty="0" err="1" smtClean="0">
                <a:solidFill>
                  <a:schemeClr val="tx2"/>
                </a:solidFill>
              </a:rPr>
              <a:t>dan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teng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bo’laklarga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bo’lamiz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Zvlachalarni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listga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teramiz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va</a:t>
            </a:r>
            <a:r>
              <a:rPr lang="en-US" sz="3200" dirty="0" smtClean="0">
                <a:solidFill>
                  <a:schemeClr val="tx2"/>
                </a:solidFill>
              </a:rPr>
              <a:t> 30 </a:t>
            </a:r>
            <a:r>
              <a:rPr lang="en-US" sz="3200" dirty="0" err="1" smtClean="0">
                <a:solidFill>
                  <a:schemeClr val="tx2"/>
                </a:solidFill>
              </a:rPr>
              <a:t>daqiqaga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issiq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xnaga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qo’yamiz</a:t>
            </a:r>
            <a:r>
              <a:rPr lang="en-US" sz="3200" dirty="0" smtClean="0">
                <a:solidFill>
                  <a:schemeClr val="tx2"/>
                </a:solidFill>
              </a:rPr>
              <a:t>. </a:t>
            </a:r>
            <a:r>
              <a:rPr lang="en-US" sz="3200" dirty="0" err="1" smtClean="0">
                <a:solidFill>
                  <a:schemeClr val="tx2"/>
                </a:solidFill>
              </a:rPr>
              <a:t>Qolgan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tuxumni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ustiga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surtib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bulochkani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ustini</a:t>
            </a:r>
            <a:r>
              <a:rPr lang="en-US" sz="3200" dirty="0" smtClean="0">
                <a:solidFill>
                  <a:schemeClr val="tx2"/>
                </a:solidFill>
              </a:rPr>
              <a:t> </a:t>
            </a:r>
            <a:r>
              <a:rPr lang="en-US" sz="3200" dirty="0" err="1" smtClean="0">
                <a:solidFill>
                  <a:schemeClr val="tx2"/>
                </a:solidFill>
              </a:rPr>
              <a:t>kesamiz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852936"/>
            <a:ext cx="3279811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3628628" cy="37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77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/>
                </a:solidFill>
              </a:rPr>
              <a:t>Issiq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pechga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qo’yishdan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oldin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bulochkani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ustiga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shakar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sepiladi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  <a:r>
              <a:rPr lang="en-US" dirty="0" err="1" smtClean="0">
                <a:solidFill>
                  <a:schemeClr val="tx2"/>
                </a:solidFill>
              </a:rPr>
              <a:t>va</a:t>
            </a:r>
            <a:r>
              <a:rPr lang="en-US" dirty="0" smtClean="0">
                <a:solidFill>
                  <a:schemeClr val="tx2"/>
                </a:solidFill>
              </a:rPr>
              <a:t> 180-200* C </a:t>
            </a:r>
            <a:r>
              <a:rPr lang="en-US" dirty="0" err="1" smtClean="0">
                <a:solidFill>
                  <a:schemeClr val="tx2"/>
                </a:solidFill>
              </a:rPr>
              <a:t>darajada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pishiramiz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152" y="2674938"/>
            <a:ext cx="4601633" cy="345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24819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183</Words>
  <Application>Microsoft Office PowerPoint</Application>
  <PresentationFormat>Экран (4:3)</PresentationFormat>
  <Paragraphs>20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Волна</vt:lpstr>
      <vt:lpstr> Firma  qandolat mahsulotlarian «Rossiya» bulkachasini tayyorlash     texnologiyasi. </vt:lpstr>
      <vt:lpstr> «Rossiya» bulkachasi.  </vt:lpstr>
      <vt:lpstr>Un va vanillinni idishga aralashtiramiz. Alohida idishda xamirtrushni illiq sutda shakar va tuzni eritib olamiz hammasini unga qo’shib aralashtiramiz. </vt:lpstr>
      <vt:lpstr>Unli massamizga  tuxumni ko’pirtirib solamiz  va yumshoq sariyog’ni solib yumshoq  xavir qoramiz. Xamirli idishimizni qopqoq bilan yopamiz  va uni 3 soat davomida achitish uchun qoldiramiz.</vt:lpstr>
      <vt:lpstr>Tayyor xamirni 80 gr dan teng bo’laklarga bo’lamiz. Zvlachalarni listga teramiz va 30 daqiqaga issiq xnaga qo’yamiz. Qolgan tuxumni ustiga surtib bulochkani ustini kesamiz.</vt:lpstr>
      <vt:lpstr>Issiq pechga qo’yishdan oldin bulochkani ustiga shakar sepiladi  va 180-200* C darajada pishiramiz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Firma  qandolat mahsulotlarian «Rossiya» bulkachasini tayyorlash     texnologiyasi. </dc:title>
  <dc:creator>Salimbek</dc:creator>
  <cp:lastModifiedBy>Salimbek</cp:lastModifiedBy>
  <cp:revision>9</cp:revision>
  <dcterms:created xsi:type="dcterms:W3CDTF">2022-01-25T14:12:53Z</dcterms:created>
  <dcterms:modified xsi:type="dcterms:W3CDTF">2022-01-25T16:15:03Z</dcterms:modified>
</cp:coreProperties>
</file>