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78" r:id="rId9"/>
    <p:sldId id="277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62" r:id="rId18"/>
    <p:sldId id="271" r:id="rId19"/>
    <p:sldId id="272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0" y="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CAD78-0531-4406-9E10-91201417C183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63AF7-729A-42BC-A409-B59D60A417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142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63AF7-729A-42BC-A409-B59D60A4175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98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91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50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7528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056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1896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020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378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19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59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208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853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69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737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34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67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15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E097C-D5FD-45EA-A376-F3C00C09A302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18635FD-CACD-41F1-A54F-342B687A12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11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g"/><Relationship Id="rId4" Type="http://schemas.openxmlformats.org/officeDocument/2006/relationships/image" Target="../media/image2.jpeg"/><Relationship Id="rId9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5959" y="3096744"/>
            <a:ext cx="8416088" cy="1160584"/>
          </a:xfrm>
        </p:spPr>
        <p:txBody>
          <a:bodyPr/>
          <a:lstStyle/>
          <a:p>
            <a:r>
              <a:rPr lang="en-US" dirty="0" smtClean="0"/>
              <a:t>Non –</a:t>
            </a:r>
            <a:r>
              <a:rPr lang="en-US" dirty="0" err="1" smtClean="0"/>
              <a:t>bulka</a:t>
            </a:r>
            <a:r>
              <a:rPr lang="en-US" dirty="0" smtClean="0"/>
              <a:t> </a:t>
            </a:r>
            <a:r>
              <a:rPr lang="en-US" dirty="0" err="1" smtClean="0"/>
              <a:t>mahsulotlarni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r>
              <a:rPr lang="en-US" dirty="0" smtClean="0"/>
              <a:t> </a:t>
            </a:r>
            <a:r>
              <a:rPr lang="en-US" dirty="0" err="1" smtClean="0"/>
              <a:t>texnalogiyasi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8905" y="4596063"/>
            <a:ext cx="7766936" cy="1536407"/>
          </a:xfrm>
        </p:spPr>
        <p:txBody>
          <a:bodyPr/>
          <a:lstStyle/>
          <a:p>
            <a:r>
              <a:rPr lang="en-US" dirty="0" smtClean="0"/>
              <a:t>2)Non-</a:t>
            </a:r>
            <a:r>
              <a:rPr lang="en-US" dirty="0" err="1" smtClean="0"/>
              <a:t>bulka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endParaRPr lang="en-US" dirty="0" smtClean="0"/>
          </a:p>
          <a:p>
            <a:r>
              <a:rPr lang="en-US" dirty="0" smtClean="0"/>
              <a:t>3)</a:t>
            </a:r>
            <a:r>
              <a:rPr lang="en-US" dirty="0" err="1" smtClean="0"/>
              <a:t>Blochka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4734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Tayyorlash</a:t>
            </a:r>
            <a:r>
              <a:rPr lang="en-US" dirty="0" smtClean="0"/>
              <a:t> </a:t>
            </a:r>
            <a:r>
              <a:rPr lang="en-US" dirty="0" err="1" smtClean="0"/>
              <a:t>texnologiyasi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Xom</a:t>
            </a:r>
            <a:r>
              <a:rPr lang="en-US" dirty="0" err="1" smtClean="0"/>
              <a:t>-ashyoga</a:t>
            </a:r>
            <a:r>
              <a:rPr lang="en-US" dirty="0" smtClean="0"/>
              <a:t> </a:t>
            </a:r>
            <a:r>
              <a:rPr lang="en-US" dirty="0" err="1" smtClean="0"/>
              <a:t>birlamchi</a:t>
            </a:r>
            <a:r>
              <a:rPr lang="en-US" dirty="0" smtClean="0"/>
              <a:t> </a:t>
            </a:r>
            <a:r>
              <a:rPr lang="en-US" dirty="0" err="1" smtClean="0"/>
              <a:t>ishlov</a:t>
            </a:r>
            <a:r>
              <a:rPr lang="en-US" dirty="0" smtClean="0"/>
              <a:t> </a:t>
            </a:r>
            <a:r>
              <a:rPr lang="en-US" dirty="0" err="1" smtClean="0"/>
              <a:t>berish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Bug’doy</a:t>
            </a:r>
            <a:r>
              <a:rPr lang="en-US" dirty="0" smtClean="0"/>
              <a:t> </a:t>
            </a:r>
            <a:r>
              <a:rPr lang="en-US" dirty="0" err="1" smtClean="0"/>
              <a:t>uni</a:t>
            </a:r>
            <a:r>
              <a:rPr lang="en-US" dirty="0" smtClean="0"/>
              <a:t> </a:t>
            </a:r>
            <a:r>
              <a:rPr lang="en-US" dirty="0" err="1" smtClean="0"/>
              <a:t>elanib</a:t>
            </a:r>
            <a:r>
              <a:rPr lang="en-US" dirty="0" smtClean="0"/>
              <a:t> </a:t>
            </a:r>
            <a:r>
              <a:rPr lang="en-US" dirty="0" err="1" smtClean="0"/>
              <a:t>unga</a:t>
            </a:r>
            <a:r>
              <a:rPr lang="en-US" dirty="0" smtClean="0"/>
              <a:t> </a:t>
            </a:r>
            <a:r>
              <a:rPr lang="en-US" dirty="0" err="1" smtClean="0"/>
              <a:t>tuz</a:t>
            </a:r>
            <a:r>
              <a:rPr lang="en-US" dirty="0" smtClean="0"/>
              <a:t> </a:t>
            </a:r>
            <a:r>
              <a:rPr lang="en-US" dirty="0" err="1" smtClean="0"/>
              <a:t>solinadi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995" y="3475744"/>
            <a:ext cx="2909701" cy="217946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357" y="3580300"/>
            <a:ext cx="2859080" cy="173728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Suv</a:t>
            </a:r>
            <a:r>
              <a:rPr lang="en-US" dirty="0" smtClean="0"/>
              <a:t> 30-35C da </a:t>
            </a:r>
            <a:r>
              <a:rPr lang="en-US" dirty="0" err="1" smtClean="0"/>
              <a:t>isitiladi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Suv</a:t>
            </a:r>
            <a:r>
              <a:rPr lang="en-US" dirty="0" smtClean="0"/>
              <a:t>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 smtClean="0"/>
              <a:t>sutda</a:t>
            </a:r>
            <a:r>
              <a:rPr lang="en-US" dirty="0" smtClean="0"/>
              <a:t> </a:t>
            </a:r>
            <a:r>
              <a:rPr lang="en-US" dirty="0" err="1" smtClean="0"/>
              <a:t>xamirturush</a:t>
            </a:r>
            <a:r>
              <a:rPr lang="en-US" dirty="0" smtClean="0"/>
              <a:t> </a:t>
            </a:r>
            <a:r>
              <a:rPr lang="en-US" dirty="0" err="1" smtClean="0"/>
              <a:t>eritiladi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234" y="2242979"/>
            <a:ext cx="2743200" cy="214312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34" y="2242979"/>
            <a:ext cx="1905000" cy="21431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434" y="2128679"/>
            <a:ext cx="2028825" cy="225742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Unning</a:t>
            </a:r>
            <a:r>
              <a:rPr lang="en-US" dirty="0" smtClean="0"/>
              <a:t> 40%i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suyuq</a:t>
            </a:r>
            <a:r>
              <a:rPr lang="en-US" dirty="0" smtClean="0"/>
              <a:t> </a:t>
            </a:r>
            <a:r>
              <a:rPr lang="en-US" dirty="0" err="1" smtClean="0"/>
              <a:t>xamir</a:t>
            </a:r>
            <a:r>
              <a:rPr lang="en-US" dirty="0" smtClean="0"/>
              <a:t> (</a:t>
            </a:r>
            <a:r>
              <a:rPr lang="en-US" dirty="0" err="1" smtClean="0"/>
              <a:t>paygir</a:t>
            </a:r>
            <a:r>
              <a:rPr lang="en-US" dirty="0" smtClean="0"/>
              <a:t>) </a:t>
            </a:r>
            <a:r>
              <a:rPr lang="en-US" dirty="0" err="1" smtClean="0"/>
              <a:t>tayyorlanadi,paygir</a:t>
            </a:r>
            <a:r>
              <a:rPr lang="en-US" dirty="0" smtClean="0"/>
              <a:t> 20-25 min </a:t>
            </a:r>
            <a:r>
              <a:rPr lang="en-US" dirty="0" err="1" smtClean="0"/>
              <a:t>oshirilishga</a:t>
            </a:r>
            <a:r>
              <a:rPr lang="en-US" dirty="0" smtClean="0"/>
              <a:t> </a:t>
            </a:r>
            <a:r>
              <a:rPr lang="en-US" dirty="0" err="1" smtClean="0"/>
              <a:t>qo’yiladi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83" y="2496331"/>
            <a:ext cx="3096133" cy="2785311"/>
          </a:xfrm>
        </p:spPr>
      </p:pic>
      <p:pic>
        <p:nvPicPr>
          <p:cNvPr id="7" name="Рисунок 6" descr="Без названия (6)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29391" y="2496331"/>
            <a:ext cx="4973770" cy="278531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Paygirga</a:t>
            </a:r>
            <a:r>
              <a:rPr lang="en-US" dirty="0" smtClean="0"/>
              <a:t> </a:t>
            </a:r>
            <a:r>
              <a:rPr lang="en-US" dirty="0" err="1" smtClean="0"/>
              <a:t>unning</a:t>
            </a:r>
            <a:r>
              <a:rPr lang="en-US" dirty="0" smtClean="0"/>
              <a:t> </a:t>
            </a:r>
            <a:r>
              <a:rPr lang="en-US" dirty="0" err="1" smtClean="0"/>
              <a:t>qolgan</a:t>
            </a:r>
            <a:r>
              <a:rPr lang="en-US" dirty="0" smtClean="0"/>
              <a:t> 60%i </a:t>
            </a:r>
            <a:r>
              <a:rPr lang="en-US" dirty="0" err="1" smtClean="0"/>
              <a:t>tuz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margarin</a:t>
            </a:r>
            <a:r>
              <a:rPr lang="en-US" dirty="0" smtClean="0"/>
              <a:t> </a:t>
            </a:r>
            <a:r>
              <a:rPr lang="en-US" dirty="0" err="1" smtClean="0"/>
              <a:t>solinib</a:t>
            </a:r>
            <a:r>
              <a:rPr lang="en-US" dirty="0" smtClean="0"/>
              <a:t> </a:t>
            </a:r>
            <a:r>
              <a:rPr lang="en-US" dirty="0" err="1" smtClean="0"/>
              <a:t>qo’lga</a:t>
            </a:r>
            <a:r>
              <a:rPr lang="en-US" dirty="0" smtClean="0"/>
              <a:t> </a:t>
            </a:r>
            <a:r>
              <a:rPr lang="en-US" dirty="0" err="1" smtClean="0"/>
              <a:t>yopishmaydigan</a:t>
            </a:r>
            <a:r>
              <a:rPr lang="en-US" dirty="0" smtClean="0"/>
              <a:t> </a:t>
            </a:r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qoriladi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359" y="1930400"/>
            <a:ext cx="4965843" cy="337750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yana</a:t>
            </a:r>
            <a:r>
              <a:rPr lang="en-US" dirty="0" smtClean="0"/>
              <a:t> 60 </a:t>
            </a:r>
            <a:r>
              <a:rPr lang="en-US" dirty="0" err="1" smtClean="0"/>
              <a:t>daqiqa</a:t>
            </a:r>
            <a:r>
              <a:rPr lang="en-US" dirty="0" smtClean="0"/>
              <a:t> </a:t>
            </a:r>
            <a:r>
              <a:rPr lang="en-US" dirty="0" err="1" smtClean="0"/>
              <a:t>oshirilishga</a:t>
            </a:r>
            <a:r>
              <a:rPr lang="en-US" dirty="0" smtClean="0"/>
              <a:t> </a:t>
            </a:r>
            <a:r>
              <a:rPr lang="en-US" dirty="0" err="1" smtClean="0"/>
              <a:t>qo’yiladi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909" y="2614601"/>
            <a:ext cx="2447179" cy="3267110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088" y="2586031"/>
            <a:ext cx="2619375" cy="332424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Tayyor</a:t>
            </a:r>
            <a:r>
              <a:rPr lang="en-US" dirty="0" smtClean="0"/>
              <a:t> </a:t>
            </a:r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bulaklarga</a:t>
            </a:r>
            <a:r>
              <a:rPr lang="en-US" dirty="0" smtClean="0"/>
              <a:t> </a:t>
            </a:r>
            <a:r>
              <a:rPr lang="en-US" dirty="0" err="1" smtClean="0"/>
              <a:t>bo’linadi</a:t>
            </a:r>
            <a:r>
              <a:rPr lang="en-US" dirty="0" smtClean="0"/>
              <a:t> </a:t>
            </a:r>
            <a:r>
              <a:rPr lang="en-US" dirty="0" err="1" smtClean="0"/>
              <a:t>zuvala</a:t>
            </a:r>
            <a:r>
              <a:rPr lang="en-US" dirty="0" smtClean="0"/>
              <a:t> </a:t>
            </a:r>
            <a:r>
              <a:rPr lang="en-US" dirty="0" err="1" smtClean="0"/>
              <a:t>qilinib</a:t>
            </a:r>
            <a:r>
              <a:rPr lang="en-US" dirty="0" smtClean="0"/>
              <a:t> </a:t>
            </a:r>
            <a:r>
              <a:rPr lang="en-US" dirty="0" err="1" smtClean="0"/>
              <a:t>yana</a:t>
            </a:r>
            <a:r>
              <a:rPr lang="en-US" dirty="0" smtClean="0"/>
              <a:t> 10 </a:t>
            </a:r>
            <a:r>
              <a:rPr lang="en-US" dirty="0" err="1" smtClean="0"/>
              <a:t>daqiqa</a:t>
            </a:r>
            <a:r>
              <a:rPr lang="en-US" dirty="0" smtClean="0"/>
              <a:t> </a:t>
            </a:r>
            <a:r>
              <a:rPr lang="en-US" dirty="0" err="1" smtClean="0"/>
              <a:t>tindiriladi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454" y="2234846"/>
            <a:ext cx="4979438" cy="3729772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</a:t>
            </a:r>
            <a:r>
              <a:rPr lang="en-US" dirty="0" err="1" smtClean="0"/>
              <a:t>daqiqa</a:t>
            </a:r>
            <a:r>
              <a:rPr lang="en-US" dirty="0" smtClean="0"/>
              <a:t> </a:t>
            </a:r>
            <a:r>
              <a:rPr lang="en-US" dirty="0" err="1" smtClean="0"/>
              <a:t>tindirilgach</a:t>
            </a:r>
            <a:r>
              <a:rPr lang="en-US" dirty="0" smtClean="0"/>
              <a:t> </a:t>
            </a:r>
            <a:r>
              <a:rPr lang="en-US" dirty="0" err="1" smtClean="0"/>
              <a:t>arqon</a:t>
            </a:r>
            <a:r>
              <a:rPr lang="en-US" dirty="0" smtClean="0"/>
              <a:t> </a:t>
            </a:r>
            <a:r>
              <a:rPr lang="en-US" dirty="0" err="1" smtClean="0"/>
              <a:t>shakli</a:t>
            </a:r>
            <a:r>
              <a:rPr lang="en-US" dirty="0" smtClean="0"/>
              <a:t> </a:t>
            </a:r>
            <a:r>
              <a:rPr lang="en-US" dirty="0" err="1" smtClean="0"/>
              <a:t>berib</a:t>
            </a:r>
            <a:r>
              <a:rPr lang="en-US" dirty="0" smtClean="0"/>
              <a:t> </a:t>
            </a:r>
            <a:r>
              <a:rPr lang="en-US" dirty="0" err="1" smtClean="0"/>
              <a:t>o’raladi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863" y="2259098"/>
            <a:ext cx="4553810" cy="3030354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Yuziga</a:t>
            </a:r>
            <a:r>
              <a:rPr lang="en-US" dirty="0" smtClean="0"/>
              <a:t> </a:t>
            </a:r>
            <a:r>
              <a:rPr lang="en-US" dirty="0" err="1" smtClean="0"/>
              <a:t>suv</a:t>
            </a:r>
            <a:r>
              <a:rPr lang="en-US" dirty="0" smtClean="0"/>
              <a:t> </a:t>
            </a:r>
            <a:r>
              <a:rPr lang="en-US" dirty="0" err="1" smtClean="0"/>
              <a:t>sepilib</a:t>
            </a:r>
            <a:r>
              <a:rPr lang="en-US" dirty="0" smtClean="0"/>
              <a:t> </a:t>
            </a:r>
            <a:r>
              <a:rPr lang="en-US" dirty="0" err="1" smtClean="0"/>
              <a:t>ko’k</a:t>
            </a:r>
            <a:r>
              <a:rPr lang="en-US" dirty="0" err="1" smtClean="0"/>
              <a:t>nori</a:t>
            </a:r>
            <a:r>
              <a:rPr lang="en-US" dirty="0" smtClean="0"/>
              <a:t> </a:t>
            </a:r>
            <a:r>
              <a:rPr lang="en-US" dirty="0" err="1" smtClean="0"/>
              <a:t>urug</a:t>
            </a:r>
            <a:r>
              <a:rPr lang="en-US" dirty="0" smtClean="0"/>
              <a:t>’ </a:t>
            </a:r>
            <a:r>
              <a:rPr lang="en-US" dirty="0" err="1" smtClean="0"/>
              <a:t>sepiladi</a:t>
            </a:r>
            <a:r>
              <a:rPr lang="en-US" dirty="0" smtClean="0"/>
              <a:t> </a:t>
            </a:r>
            <a:r>
              <a:rPr lang="en-US" dirty="0" err="1" smtClean="0"/>
              <a:t>padnisga</a:t>
            </a:r>
            <a:r>
              <a:rPr lang="en-US" dirty="0" smtClean="0"/>
              <a:t> </a:t>
            </a:r>
            <a:r>
              <a:rPr lang="en-US" dirty="0" err="1" smtClean="0"/>
              <a:t>taxlanadi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15 </a:t>
            </a:r>
            <a:r>
              <a:rPr lang="en-US" dirty="0" err="1" smtClean="0"/>
              <a:t>daqiqa</a:t>
            </a:r>
            <a:r>
              <a:rPr lang="en-US" dirty="0" smtClean="0"/>
              <a:t> </a:t>
            </a:r>
            <a:r>
              <a:rPr lang="en-US" dirty="0" err="1" smtClean="0"/>
              <a:t>tindiriladi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310" y="2315369"/>
            <a:ext cx="3038621" cy="299920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9035" y="2315369"/>
            <a:ext cx="2962275" cy="299920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60" y="2315369"/>
            <a:ext cx="2466975" cy="299920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180 200C da </a:t>
            </a:r>
            <a:r>
              <a:rPr lang="en-US" dirty="0" err="1" smtClean="0"/>
              <a:t>pichiriladi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079560"/>
            <a:ext cx="8596668" cy="331847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975" y="1930400"/>
            <a:ext cx="2743200" cy="1490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019" y="180412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94006"/>
            <a:ext cx="8596668" cy="13208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Yoqimli</a:t>
            </a:r>
            <a:r>
              <a:rPr lang="en-US" dirty="0" smtClean="0"/>
              <a:t> </a:t>
            </a:r>
            <a:r>
              <a:rPr lang="en-US" dirty="0" err="1" smtClean="0"/>
              <a:t>ishtaxa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qorish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r>
              <a:rPr lang="en-US" dirty="0" smtClean="0"/>
              <a:t> non </a:t>
            </a:r>
            <a:r>
              <a:rPr lang="en-US" dirty="0" err="1" smtClean="0"/>
              <a:t>ishlab</a:t>
            </a:r>
            <a:r>
              <a:rPr lang="en-US" dirty="0" smtClean="0"/>
              <a:t> </a:t>
            </a:r>
            <a:r>
              <a:rPr lang="en-US" dirty="0" err="1" smtClean="0"/>
              <a:t>chiqarish</a:t>
            </a:r>
            <a:r>
              <a:rPr lang="en-US" dirty="0" smtClean="0"/>
              <a:t> </a:t>
            </a:r>
            <a:r>
              <a:rPr lang="en-US" dirty="0" err="1" smtClean="0"/>
              <a:t>texnalogik</a:t>
            </a:r>
            <a:r>
              <a:rPr lang="en-US" dirty="0" smtClean="0"/>
              <a:t> </a:t>
            </a:r>
            <a:r>
              <a:rPr lang="en-US" dirty="0" err="1" smtClean="0"/>
              <a:t>jarayonini</a:t>
            </a:r>
            <a:r>
              <a:rPr lang="en-US" dirty="0" smtClean="0"/>
              <a:t> </a:t>
            </a:r>
            <a:r>
              <a:rPr lang="en-US" dirty="0" err="1" smtClean="0"/>
              <a:t>asosiy</a:t>
            </a:r>
            <a:r>
              <a:rPr lang="en-US" dirty="0" smtClean="0"/>
              <a:t> </a:t>
            </a:r>
            <a:r>
              <a:rPr lang="en-US" dirty="0" err="1" smtClean="0"/>
              <a:t>bosqichidir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Uning</a:t>
            </a:r>
            <a:r>
              <a:rPr lang="en-US" dirty="0" smtClean="0"/>
              <a:t> </a:t>
            </a:r>
            <a:r>
              <a:rPr lang="en-US" dirty="0" err="1" smtClean="0"/>
              <a:t>holati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xossalari</a:t>
            </a:r>
            <a:r>
              <a:rPr lang="ru-RU" dirty="0" smtClean="0"/>
              <a:t>,</a:t>
            </a:r>
            <a:r>
              <a:rPr lang="en-US" dirty="0" err="1" smtClean="0"/>
              <a:t>shakl</a:t>
            </a:r>
            <a:r>
              <a:rPr lang="en-US" dirty="0" smtClean="0"/>
              <a:t> </a:t>
            </a:r>
            <a:r>
              <a:rPr lang="en-US" dirty="0" err="1" smtClean="0"/>
              <a:t>berish</a:t>
            </a:r>
            <a:r>
              <a:rPr lang="ru-RU" dirty="0" smtClean="0"/>
              <a:t>,</a:t>
            </a:r>
            <a:r>
              <a:rPr lang="en-US" dirty="0" err="1" smtClean="0"/>
              <a:t>tindirish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pishirish</a:t>
            </a:r>
            <a:r>
              <a:rPr lang="en-US" dirty="0" smtClean="0"/>
              <a:t> </a:t>
            </a:r>
            <a:r>
              <a:rPr lang="en-US" dirty="0" err="1" smtClean="0"/>
              <a:t>jarayonlariga</a:t>
            </a:r>
            <a:r>
              <a:rPr lang="en-US" dirty="0" smtClean="0"/>
              <a:t> </a:t>
            </a:r>
            <a:r>
              <a:rPr lang="en-US" dirty="0" err="1" smtClean="0"/>
              <a:t>sezilarli</a:t>
            </a:r>
            <a:r>
              <a:rPr lang="en-US" dirty="0" smtClean="0"/>
              <a:t> </a:t>
            </a:r>
            <a:r>
              <a:rPr lang="en-US" dirty="0" err="1" smtClean="0"/>
              <a:t>darajada</a:t>
            </a:r>
            <a:r>
              <a:rPr lang="en-US" dirty="0" smtClean="0"/>
              <a:t> </a:t>
            </a:r>
            <a:r>
              <a:rPr lang="en-US" dirty="0" err="1" smtClean="0"/>
              <a:t>ta’sir</a:t>
            </a:r>
            <a:r>
              <a:rPr lang="en-US" dirty="0" smtClean="0"/>
              <a:t> </a:t>
            </a:r>
            <a:r>
              <a:rPr lang="en-US" dirty="0" err="1" smtClean="0"/>
              <a:t>etib</a:t>
            </a:r>
            <a:r>
              <a:rPr lang="ru-RU" dirty="0" smtClean="0"/>
              <a:t>,</a:t>
            </a:r>
            <a:r>
              <a:rPr lang="en-US" dirty="0" err="1" smtClean="0"/>
              <a:t>tayyor</a:t>
            </a:r>
            <a:r>
              <a:rPr lang="en-US" dirty="0" smtClean="0"/>
              <a:t> </a:t>
            </a:r>
            <a:r>
              <a:rPr lang="en-US" dirty="0" err="1" smtClean="0"/>
              <a:t>nonning</a:t>
            </a:r>
            <a:r>
              <a:rPr lang="en-US" dirty="0" smtClean="0"/>
              <a:t> </a:t>
            </a:r>
            <a:r>
              <a:rPr lang="en-US" dirty="0" err="1" smtClean="0"/>
              <a:t>sifatini</a:t>
            </a:r>
            <a:r>
              <a:rPr lang="en-US" dirty="0" smtClean="0"/>
              <a:t> </a:t>
            </a:r>
            <a:r>
              <a:rPr lang="en-US" dirty="0" err="1" smtClean="0"/>
              <a:t>belgilaydi</a:t>
            </a:r>
            <a:endParaRPr lang="ru-RU" dirty="0" smtClean="0"/>
          </a:p>
          <a:p>
            <a:r>
              <a:rPr lang="en-US" dirty="0" err="1" smtClean="0"/>
              <a:t>Bug’doy</a:t>
            </a:r>
            <a:r>
              <a:rPr lang="en-US" dirty="0" smtClean="0"/>
              <a:t> </a:t>
            </a:r>
            <a:r>
              <a:rPr lang="en-US" dirty="0" err="1" smtClean="0"/>
              <a:t>xamiri</a:t>
            </a:r>
            <a:r>
              <a:rPr lang="en-US" dirty="0" smtClean="0"/>
              <a:t> </a:t>
            </a:r>
            <a:r>
              <a:rPr lang="en-US" dirty="0" err="1" smtClean="0"/>
              <a:t>un,suv</a:t>
            </a:r>
            <a:r>
              <a:rPr lang="en-US" dirty="0" smtClean="0"/>
              <a:t>, </a:t>
            </a:r>
            <a:r>
              <a:rPr lang="en-US" dirty="0" err="1" smtClean="0"/>
              <a:t>tuz</a:t>
            </a:r>
            <a:r>
              <a:rPr lang="en-US" dirty="0" smtClean="0"/>
              <a:t> ,</a:t>
            </a:r>
            <a:r>
              <a:rPr lang="en-US" dirty="0" err="1" smtClean="0"/>
              <a:t>achitqi</a:t>
            </a:r>
            <a:r>
              <a:rPr lang="en-US" dirty="0" smtClean="0"/>
              <a:t> ,</a:t>
            </a:r>
            <a:r>
              <a:rPr lang="en-US" dirty="0" err="1" smtClean="0"/>
              <a:t>shaker,yog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boshqa</a:t>
            </a:r>
            <a:r>
              <a:rPr lang="en-US" dirty="0" smtClean="0"/>
              <a:t> </a:t>
            </a:r>
            <a:r>
              <a:rPr lang="en-US" dirty="0" err="1" smtClean="0"/>
              <a:t>xom</a:t>
            </a:r>
            <a:r>
              <a:rPr lang="en-US" dirty="0" smtClean="0"/>
              <a:t> </a:t>
            </a:r>
            <a:r>
              <a:rPr lang="en-US" dirty="0" err="1" smtClean="0"/>
              <a:t>ashyolardan</a:t>
            </a:r>
            <a:r>
              <a:rPr lang="en-US" dirty="0" smtClean="0"/>
              <a:t> </a:t>
            </a:r>
            <a:r>
              <a:rPr lang="en-US" dirty="0" err="1" smtClean="0"/>
              <a:t>tayyorlanadi</a:t>
            </a:r>
            <a:endParaRPr lang="en-US" dirty="0" smtClean="0"/>
          </a:p>
          <a:p>
            <a:r>
              <a:rPr lang="en-US" dirty="0" err="1" smtClean="0"/>
              <a:t>Ma’lum</a:t>
            </a:r>
            <a:r>
              <a:rPr lang="en-US" dirty="0" smtClean="0"/>
              <a:t> </a:t>
            </a:r>
            <a:r>
              <a:rPr lang="en-US" dirty="0" err="1" smtClean="0"/>
              <a:t>navdagi</a:t>
            </a:r>
            <a:r>
              <a:rPr lang="en-US" dirty="0" smtClean="0"/>
              <a:t> non </a:t>
            </a:r>
            <a:r>
              <a:rPr lang="en-US" dirty="0" err="1" smtClean="0"/>
              <a:t>mahsulotni</a:t>
            </a:r>
            <a:r>
              <a:rPr lang="en-US" dirty="0" smtClean="0"/>
              <a:t> </a:t>
            </a:r>
            <a:r>
              <a:rPr lang="en-US" dirty="0" err="1" smtClean="0"/>
              <a:t>ishlab</a:t>
            </a:r>
            <a:r>
              <a:rPr lang="en-US" dirty="0" smtClean="0"/>
              <a:t> </a:t>
            </a:r>
            <a:r>
              <a:rPr lang="en-US" dirty="0" err="1" smtClean="0"/>
              <a:t>chiqarish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qo’llaniladigan</a:t>
            </a:r>
            <a:r>
              <a:rPr lang="en-US" dirty="0" smtClean="0"/>
              <a:t> </a:t>
            </a:r>
            <a:r>
              <a:rPr lang="en-US" dirty="0" err="1" smtClean="0"/>
              <a:t>alohida</a:t>
            </a:r>
            <a:r>
              <a:rPr lang="en-US" dirty="0" smtClean="0"/>
              <a:t> </a:t>
            </a:r>
            <a:r>
              <a:rPr lang="en-US" dirty="0" err="1" smtClean="0"/>
              <a:t>xom</a:t>
            </a:r>
            <a:r>
              <a:rPr lang="en-US" dirty="0" smtClean="0"/>
              <a:t> </a:t>
            </a:r>
            <a:r>
              <a:rPr lang="en-US" dirty="0" err="1" smtClean="0"/>
              <a:t>ashyolar</a:t>
            </a:r>
            <a:r>
              <a:rPr lang="en-US" dirty="0" smtClean="0"/>
              <a:t> </a:t>
            </a:r>
            <a:r>
              <a:rPr lang="en-US" dirty="0" err="1" smtClean="0"/>
              <a:t>nisbatining</a:t>
            </a:r>
            <a:r>
              <a:rPr lang="en-US" dirty="0" smtClean="0"/>
              <a:t> </a:t>
            </a:r>
            <a:r>
              <a:rPr lang="en-US" dirty="0" err="1" smtClean="0"/>
              <a:t>yig’indisi</a:t>
            </a:r>
            <a:r>
              <a:rPr lang="en-US" dirty="0" smtClean="0"/>
              <a:t> </a:t>
            </a:r>
            <a:r>
              <a:rPr lang="en-US" dirty="0" err="1" smtClean="0"/>
              <a:t>retseptura</a:t>
            </a:r>
            <a:r>
              <a:rPr lang="en-US" dirty="0" smtClean="0"/>
              <a:t> </a:t>
            </a:r>
            <a:r>
              <a:rPr lang="en-US" dirty="0" err="1" smtClean="0"/>
              <a:t>deyiladi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7692943" cy="190851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Non-</a:t>
            </a:r>
            <a:r>
              <a:rPr lang="en-US" dirty="0" err="1" smtClean="0"/>
              <a:t>bulka</a:t>
            </a:r>
            <a:r>
              <a:rPr lang="en-US" dirty="0" smtClean="0"/>
              <a:t> </a:t>
            </a:r>
            <a:r>
              <a:rPr lang="en-US" dirty="0" err="1" smtClean="0"/>
              <a:t>maxsulotlari</a:t>
            </a:r>
            <a:r>
              <a:rPr lang="en-US" dirty="0" smtClean="0"/>
              <a:t> </a:t>
            </a:r>
            <a:r>
              <a:rPr lang="en-US" dirty="0" err="1" smtClean="0"/>
              <a:t>asosiy</a:t>
            </a:r>
            <a:r>
              <a:rPr lang="en-US" dirty="0" smtClean="0"/>
              <a:t> </a:t>
            </a:r>
            <a:r>
              <a:rPr lang="en-US" dirty="0" err="1" smtClean="0"/>
              <a:t>navlarining</a:t>
            </a:r>
            <a:r>
              <a:rPr lang="en-US" dirty="0" smtClean="0"/>
              <a:t> </a:t>
            </a:r>
            <a:r>
              <a:rPr lang="en-US" dirty="0" err="1" smtClean="0"/>
              <a:t>retsepturasida</a:t>
            </a:r>
            <a:r>
              <a:rPr lang="en-US" dirty="0" smtClean="0"/>
              <a:t> </a:t>
            </a:r>
            <a:r>
              <a:rPr lang="en-US" dirty="0" err="1" smtClean="0"/>
              <a:t>alohida</a:t>
            </a:r>
            <a:r>
              <a:rPr lang="en-US" dirty="0" smtClean="0"/>
              <a:t> </a:t>
            </a:r>
            <a:r>
              <a:rPr lang="en-US" dirty="0" err="1" smtClean="0"/>
              <a:t>xom</a:t>
            </a:r>
            <a:r>
              <a:rPr lang="en-US" dirty="0" smtClean="0"/>
              <a:t> </a:t>
            </a:r>
            <a:r>
              <a:rPr lang="en-US" dirty="0" err="1" smtClean="0"/>
              <a:t>ashyolarining</a:t>
            </a:r>
            <a:r>
              <a:rPr lang="en-US" dirty="0" smtClean="0"/>
              <a:t> </a:t>
            </a:r>
            <a:r>
              <a:rPr lang="en-US" dirty="0" err="1" smtClean="0"/>
              <a:t>quyidagi</a:t>
            </a:r>
            <a:r>
              <a:rPr lang="en-US" dirty="0" smtClean="0"/>
              <a:t>  </a:t>
            </a:r>
            <a:r>
              <a:rPr lang="en-US" dirty="0" err="1" smtClean="0"/>
              <a:t>taxminiy</a:t>
            </a:r>
            <a:r>
              <a:rPr lang="en-US" dirty="0" smtClean="0"/>
              <a:t> </a:t>
            </a:r>
            <a:r>
              <a:rPr lang="en-US" dirty="0" err="1" smtClean="0"/>
              <a:t>nisbati</a:t>
            </a:r>
            <a:r>
              <a:rPr lang="en-US" dirty="0" smtClean="0"/>
              <a:t> </a:t>
            </a:r>
            <a:r>
              <a:rPr lang="en-US" dirty="0" err="1" smtClean="0"/>
              <a:t>ko’zda</a:t>
            </a:r>
            <a:r>
              <a:rPr lang="en-US" dirty="0" smtClean="0"/>
              <a:t> </a:t>
            </a:r>
            <a:r>
              <a:rPr lang="en-US" dirty="0" err="1" smtClean="0"/>
              <a:t>tutiladi</a:t>
            </a:r>
            <a:r>
              <a:rPr lang="en-US" dirty="0" smtClean="0"/>
              <a:t>(kg)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542" y="4453623"/>
            <a:ext cx="10905854" cy="388077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306186"/>
              </p:ext>
            </p:extLst>
          </p:nvPr>
        </p:nvGraphicFramePr>
        <p:xfrm>
          <a:off x="1388147" y="2855741"/>
          <a:ext cx="6134735" cy="3657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08635">
                  <a:extLst>
                    <a:ext uri="{9D8B030D-6E8A-4147-A177-3AD203B41FA5}">
                      <a16:colId xmlns:a16="http://schemas.microsoft.com/office/drawing/2014/main" val="1793319650"/>
                    </a:ext>
                  </a:extLst>
                </a:gridCol>
                <a:gridCol w="3834765">
                  <a:extLst>
                    <a:ext uri="{9D8B030D-6E8A-4147-A177-3AD203B41FA5}">
                      <a16:colId xmlns:a16="http://schemas.microsoft.com/office/drawing/2014/main" val="92530369"/>
                    </a:ext>
                  </a:extLst>
                </a:gridCol>
                <a:gridCol w="1791335">
                  <a:extLst>
                    <a:ext uri="{9D8B030D-6E8A-4147-A177-3AD203B41FA5}">
                      <a16:colId xmlns:a16="http://schemas.microsoft.com/office/drawing/2014/main" val="4004404387"/>
                    </a:ext>
                  </a:extLst>
                </a:gridCol>
              </a:tblGrid>
              <a:tr h="590843"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Un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         </a:t>
                      </a:r>
                      <a:r>
                        <a:rPr lang="ru-RU" sz="20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0888966"/>
                  </a:ext>
                </a:extLst>
              </a:tr>
              <a:tr h="590843"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Suv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         </a:t>
                      </a:r>
                      <a:r>
                        <a:rPr lang="ru-RU" sz="2000">
                          <a:effectLst/>
                        </a:rPr>
                        <a:t>50-70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1763313"/>
                  </a:ext>
                </a:extLst>
              </a:tr>
              <a:tr h="590843"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Presslangan achit</a:t>
                      </a:r>
                      <a:r>
                        <a:rPr lang="uz-Cyrl-UZ" sz="2000">
                          <a:effectLst/>
                        </a:rPr>
                        <a:t>q</a:t>
                      </a:r>
                      <a:r>
                        <a:rPr lang="ru-RU" sz="2000">
                          <a:effectLst/>
                        </a:rPr>
                        <a:t>ilar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         0.5-2.05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7879413"/>
                  </a:ext>
                </a:extLst>
              </a:tr>
              <a:tr h="590843"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Tuz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         1.3-2.5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38945"/>
                  </a:ext>
                </a:extLst>
              </a:tr>
              <a:tr h="590843"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Shakar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         0-20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9154885"/>
                  </a:ext>
                </a:extLst>
              </a:tr>
              <a:tr h="590843"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uz-Cyrl-UZ" sz="2000" dirty="0">
                          <a:effectLst/>
                        </a:rPr>
                        <a:t>Yog‘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 algn="just">
                        <a:spcAft>
                          <a:spcPts val="0"/>
                        </a:spcAft>
                      </a:pPr>
                      <a:r>
                        <a:rPr lang="uz-Cyrl-UZ" sz="2000" dirty="0">
                          <a:effectLst/>
                        </a:rPr>
                        <a:t>         0.5-13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580089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08175" y="31861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z-Cyrl-UZ" altLang="ru-RU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2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Masalliklar</a:t>
            </a:r>
            <a:r>
              <a:rPr lang="en-US" dirty="0" smtClean="0"/>
              <a:t> </a:t>
            </a:r>
            <a:r>
              <a:rPr lang="en-US" dirty="0" err="1" smtClean="0"/>
              <a:t>ketma</a:t>
            </a:r>
            <a:r>
              <a:rPr lang="en-US" dirty="0" smtClean="0"/>
              <a:t> –</a:t>
            </a:r>
            <a:r>
              <a:rPr lang="en-US" dirty="0" err="1" smtClean="0"/>
              <a:t>ketlikda</a:t>
            </a:r>
            <a:r>
              <a:rPr lang="en-US" dirty="0" smtClean="0"/>
              <a:t> </a:t>
            </a:r>
            <a:r>
              <a:rPr lang="en-US" dirty="0" err="1" smtClean="0"/>
              <a:t>solininib</a:t>
            </a:r>
            <a:r>
              <a:rPr lang="en-US" dirty="0" smtClean="0"/>
              <a:t> </a:t>
            </a:r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qoriladi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47" y="1930400"/>
            <a:ext cx="1507704" cy="112932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299" y="2036124"/>
            <a:ext cx="1858543" cy="11293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300" y="1959668"/>
            <a:ext cx="1415812" cy="112932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589" y="3762008"/>
            <a:ext cx="2619375" cy="174307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163" y="3759377"/>
            <a:ext cx="2505075" cy="174570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887" y="1836918"/>
            <a:ext cx="1234672" cy="137482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841" y="1909731"/>
            <a:ext cx="1193187" cy="114999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355" y="1501952"/>
            <a:ext cx="1536647" cy="170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63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Tayyor</a:t>
            </a:r>
            <a:r>
              <a:rPr lang="en-US" dirty="0" smtClean="0"/>
              <a:t> </a:t>
            </a:r>
            <a:r>
              <a:rPr lang="en-US" dirty="0" err="1" smtClean="0"/>
              <a:t>xamirni</a:t>
            </a:r>
            <a:r>
              <a:rPr lang="en-US" dirty="0" smtClean="0"/>
              <a:t> </a:t>
            </a:r>
            <a:r>
              <a:rPr lang="en-US" dirty="0" err="1" smtClean="0"/>
              <a:t>kesish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tindirish</a:t>
            </a:r>
            <a:r>
              <a:rPr lang="en-US" dirty="0" smtClean="0"/>
              <a:t> </a:t>
            </a:r>
            <a:r>
              <a:rPr lang="en-US" dirty="0" err="1" smtClean="0"/>
              <a:t>zarur</a:t>
            </a:r>
            <a:endParaRPr lang="ru-RU" dirty="0"/>
          </a:p>
        </p:txBody>
      </p:sp>
      <p:pic>
        <p:nvPicPr>
          <p:cNvPr id="2051" name="Рисунок 107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940" y="2102435"/>
            <a:ext cx="3609047" cy="273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69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Kesilga</a:t>
            </a:r>
            <a:r>
              <a:rPr lang="en-US" dirty="0" smtClean="0"/>
              <a:t> </a:t>
            </a:r>
            <a:r>
              <a:rPr lang="en-US" dirty="0" err="1" smtClean="0"/>
              <a:t>xamir</a:t>
            </a:r>
            <a:r>
              <a:rPr lang="en-US" dirty="0" smtClean="0"/>
              <a:t> </a:t>
            </a:r>
            <a:r>
              <a:rPr lang="en-US" dirty="0" err="1" smtClean="0"/>
              <a:t>zuvala</a:t>
            </a:r>
            <a:r>
              <a:rPr lang="en-US" dirty="0" smtClean="0"/>
              <a:t> </a:t>
            </a:r>
            <a:r>
              <a:rPr lang="en-US" dirty="0" err="1" smtClean="0"/>
              <a:t>qilib</a:t>
            </a:r>
            <a:r>
              <a:rPr lang="en-US" dirty="0" smtClean="0"/>
              <a:t> </a:t>
            </a:r>
            <a:r>
              <a:rPr lang="en-US" dirty="0" err="1" smtClean="0"/>
              <a:t>tugiladi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6519" y="4036749"/>
            <a:ext cx="13821403" cy="551557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Рисунок 9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62" t="7143" r="14291" b="7143"/>
          <a:stretch>
            <a:fillRect/>
          </a:stretch>
        </p:blipFill>
        <p:spPr bwMode="auto">
          <a:xfrm>
            <a:off x="2753949" y="2236762"/>
            <a:ext cx="3843799" cy="3778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585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Tindirilgan</a:t>
            </a:r>
            <a:r>
              <a:rPr lang="en-US" dirty="0" smtClean="0"/>
              <a:t> </a:t>
            </a:r>
            <a:r>
              <a:rPr lang="en-US" dirty="0" err="1" smtClean="0"/>
              <a:t>zuvalalar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non </a:t>
            </a:r>
            <a:r>
              <a:rPr lang="en-US" dirty="0" err="1" smtClean="0"/>
              <a:t>yasaladi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008" y="2431793"/>
            <a:ext cx="2466975" cy="184785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983" y="2431793"/>
            <a:ext cx="2857500" cy="18478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483" y="2431793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86" y="2656876"/>
            <a:ext cx="2951193" cy="221054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949" y="2727374"/>
            <a:ext cx="3821514" cy="2140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600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Ko’k</a:t>
            </a:r>
            <a:r>
              <a:rPr lang="en-US" dirty="0" smtClean="0"/>
              <a:t> </a:t>
            </a:r>
            <a:r>
              <a:rPr lang="en-US" dirty="0" err="1" smtClean="0"/>
              <a:t>nori</a:t>
            </a:r>
            <a:r>
              <a:rPr lang="en-US" dirty="0" smtClean="0"/>
              <a:t> </a:t>
            </a:r>
            <a:r>
              <a:rPr lang="en-US" dirty="0" err="1" smtClean="0"/>
              <a:t>urug’I</a:t>
            </a:r>
            <a:r>
              <a:rPr lang="en-US" dirty="0" smtClean="0"/>
              <a:t> </a:t>
            </a:r>
            <a:r>
              <a:rPr lang="en-US" dirty="0" err="1" smtClean="0"/>
              <a:t>sepilgan</a:t>
            </a:r>
            <a:r>
              <a:rPr lang="en-US" dirty="0" smtClean="0"/>
              <a:t> </a:t>
            </a:r>
            <a:r>
              <a:rPr lang="en-US" dirty="0" err="1" smtClean="0"/>
              <a:t>o’rama</a:t>
            </a:r>
            <a:r>
              <a:rPr lang="en-US" dirty="0" smtClean="0"/>
              <a:t> </a:t>
            </a:r>
            <a:r>
              <a:rPr lang="en-US" dirty="0" err="1" smtClean="0"/>
              <a:t>bulka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r>
              <a:rPr lang="en-US" dirty="0" smtClean="0"/>
              <a:t> </a:t>
            </a:r>
            <a:r>
              <a:rPr lang="en-US" dirty="0" err="1" smtClean="0"/>
              <a:t>texnalogiyasi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051827"/>
              </p:ext>
            </p:extLst>
          </p:nvPr>
        </p:nvGraphicFramePr>
        <p:xfrm>
          <a:off x="1631853" y="2053885"/>
          <a:ext cx="6285804" cy="357142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78983">
                  <a:extLst>
                    <a:ext uri="{9D8B030D-6E8A-4147-A177-3AD203B41FA5}">
                      <a16:colId xmlns:a16="http://schemas.microsoft.com/office/drawing/2014/main" val="2111504792"/>
                    </a:ext>
                  </a:extLst>
                </a:gridCol>
                <a:gridCol w="2691396">
                  <a:extLst>
                    <a:ext uri="{9D8B030D-6E8A-4147-A177-3AD203B41FA5}">
                      <a16:colId xmlns:a16="http://schemas.microsoft.com/office/drawing/2014/main" val="1037635046"/>
                    </a:ext>
                  </a:extLst>
                </a:gridCol>
                <a:gridCol w="3115425">
                  <a:extLst>
                    <a:ext uri="{9D8B030D-6E8A-4147-A177-3AD203B41FA5}">
                      <a16:colId xmlns:a16="http://schemas.microsoft.com/office/drawing/2014/main" val="844403698"/>
                    </a:ext>
                  </a:extLst>
                </a:gridCol>
              </a:tblGrid>
              <a:tr h="714285"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Xom-ashyo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Miqdori </a:t>
                      </a:r>
                      <a:r>
                        <a:rPr lang="uz-Cyrl-UZ" sz="2000">
                          <a:effectLst/>
                        </a:rPr>
                        <a:t>(</a:t>
                      </a:r>
                      <a:r>
                        <a:rPr lang="en-US" sz="2000">
                          <a:effectLst/>
                        </a:rPr>
                        <a:t>gramm</a:t>
                      </a:r>
                      <a:r>
                        <a:rPr lang="uz-Cyrl-UZ" sz="2000">
                          <a:effectLst/>
                        </a:rPr>
                        <a:t>-</a:t>
                      </a:r>
                      <a:r>
                        <a:rPr lang="en-US" sz="2000">
                          <a:effectLst/>
                        </a:rPr>
                        <a:t>brutto</a:t>
                      </a:r>
                      <a:r>
                        <a:rPr lang="uz-Cyrl-UZ" sz="2000">
                          <a:effectLst/>
                        </a:rPr>
                        <a:t>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7128825"/>
                  </a:ext>
                </a:extLst>
              </a:tr>
              <a:tr h="357142"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oliy navli un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2043558"/>
                  </a:ext>
                </a:extLst>
              </a:tr>
              <a:tr h="357142"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achitqi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7420430"/>
                  </a:ext>
                </a:extLst>
              </a:tr>
              <a:tr h="357142"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tuz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8058071"/>
                  </a:ext>
                </a:extLst>
              </a:tr>
              <a:tr h="357142"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shakar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0680500"/>
                  </a:ext>
                </a:extLst>
              </a:tr>
              <a:tr h="357142"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margarin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12,5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77356968"/>
                  </a:ext>
                </a:extLst>
              </a:tr>
              <a:tr h="357142"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o‘simlik yog‘i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02333896"/>
                  </a:ext>
                </a:extLst>
              </a:tr>
              <a:tr h="357142"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ko‘k nori urug‘i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9983848"/>
                  </a:ext>
                </a:extLst>
              </a:tr>
              <a:tr h="357142"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og‘irligi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7165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225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8297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70880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370</TotalTime>
  <Words>272</Words>
  <Application>Microsoft Office PowerPoint</Application>
  <PresentationFormat>Широкоэкранный</PresentationFormat>
  <Paragraphs>73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 3</vt:lpstr>
      <vt:lpstr>Аспект</vt:lpstr>
      <vt:lpstr>Non –bulka mahsulotlarni tayyorlash texnalogiyasi </vt:lpstr>
      <vt:lpstr>Xamir qorish</vt:lpstr>
      <vt:lpstr>Non-bulka maxsulotlari asosiy navlarining retsepturasida alohida xom ashyolarining quyidagi  taxminiy nisbati ko’zda tutiladi(kg)</vt:lpstr>
      <vt:lpstr>Masalliklar ketma –ketlikda solininib xamir qoriladi</vt:lpstr>
      <vt:lpstr>Tayyor xamirni kesish va tindirish zarur</vt:lpstr>
      <vt:lpstr>Kesilga xamir zuvala qilib tugiladi</vt:lpstr>
      <vt:lpstr>Tindirilgan zuvalalar dan non yasaladi</vt:lpstr>
      <vt:lpstr>Презентация PowerPoint</vt:lpstr>
      <vt:lpstr>Ko’k nori urug’I sepilgan o’rama bulka tayyorlash texnalogiyasi</vt:lpstr>
      <vt:lpstr>Tayyorlash texnologiyasi</vt:lpstr>
      <vt:lpstr>Suv 30-35C da isitiladi Suv yoki sutda xamirturush eritiladi</vt:lpstr>
      <vt:lpstr>Unning 40%i bilan suyuq xamir (paygir) tayyorlanadi,paygir 20-25 min oshirilishga qo’yiladi</vt:lpstr>
      <vt:lpstr>Paygirga unning qolgan 60%i tuz va margarin solinib qo’lga yopishmaydigan xamir qoriladi</vt:lpstr>
      <vt:lpstr>Xamir yana 60 daqiqa oshirilishga qo’yiladi</vt:lpstr>
      <vt:lpstr>Tayyor xamir bulaklarga bo’linadi zuvala qilinib yana 10 daqiqa tindiriladi</vt:lpstr>
      <vt:lpstr>10 daqiqa tindirilgach arqon shakli berib o’raladi</vt:lpstr>
      <vt:lpstr>Yuziga suv sepilib ko’knori urug’ sepiladi padnisga taxlanadi va 15 daqiqa tindiriladi</vt:lpstr>
      <vt:lpstr>180 200C da pichiriladi</vt:lpstr>
      <vt:lpstr> Yoqimli ishtaxa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Patir Bo’g’irsoq tayyorlash </dc:title>
  <dc:creator>Ayollar sartaroshi</dc:creator>
  <cp:lastModifiedBy>Ayollar sartaroshi</cp:lastModifiedBy>
  <cp:revision>22</cp:revision>
  <dcterms:created xsi:type="dcterms:W3CDTF">2022-02-04T12:34:25Z</dcterms:created>
  <dcterms:modified xsi:type="dcterms:W3CDTF">2022-02-08T12:37:57Z</dcterms:modified>
</cp:coreProperties>
</file>