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 </a:t>
            </a:r>
            <a:r>
              <a:rPr lang="en-US" b="1" i="1" dirty="0" err="1"/>
              <a:t>Sanitariya-gigiyena</a:t>
            </a:r>
            <a:r>
              <a:rPr lang="en-US" b="1" i="1" dirty="0"/>
              <a:t> </a:t>
            </a:r>
            <a:r>
              <a:rPr lang="uz-Cyrl-UZ" b="1" i="1" dirty="0"/>
              <a:t>q</a:t>
            </a:r>
            <a:r>
              <a:rPr lang="en-US" b="1" i="1" dirty="0" err="1"/>
              <a:t>oidalari</a:t>
            </a:r>
            <a:r>
              <a:rPr lang="en-US" b="1" i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166672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Sanitariya</a:t>
            </a:r>
            <a:r>
              <a:rPr lang="en-US" dirty="0"/>
              <a:t> </a:t>
            </a:r>
            <a:r>
              <a:rPr lang="en-US" dirty="0" err="1"/>
              <a:t>kiyimlariga</a:t>
            </a:r>
            <a:r>
              <a:rPr lang="en-US" dirty="0"/>
              <a:t> </a:t>
            </a:r>
            <a:r>
              <a:rPr lang="en-US" dirty="0" err="1"/>
              <a:t>kurtka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xalat</a:t>
            </a:r>
            <a:r>
              <a:rPr lang="en-US" dirty="0"/>
              <a:t>, </a:t>
            </a:r>
            <a:r>
              <a:rPr lang="en-US" dirty="0" err="1"/>
              <a:t>qalpoqcha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doka</a:t>
            </a:r>
            <a:r>
              <a:rPr lang="en-US" dirty="0"/>
              <a:t> </a:t>
            </a:r>
            <a:r>
              <a:rPr lang="en-US" dirty="0" err="1"/>
              <a:t>ro’mol</a:t>
            </a:r>
            <a:r>
              <a:rPr lang="en-US" dirty="0"/>
              <a:t>, </a:t>
            </a:r>
            <a:r>
              <a:rPr lang="en-US" dirty="0" err="1"/>
              <a:t>fartuk</a:t>
            </a:r>
            <a:r>
              <a:rPr lang="en-US" dirty="0"/>
              <a:t>, </a:t>
            </a:r>
            <a:r>
              <a:rPr lang="en-US" dirty="0" err="1"/>
              <a:t>sochiq</a:t>
            </a:r>
            <a:r>
              <a:rPr lang="en-US" dirty="0"/>
              <a:t>, </a:t>
            </a:r>
            <a:r>
              <a:rPr lang="en-US" dirty="0" err="1"/>
              <a:t>terni</a:t>
            </a:r>
            <a:r>
              <a:rPr lang="en-US" dirty="0"/>
              <a:t> </a:t>
            </a:r>
            <a:r>
              <a:rPr lang="en-US" dirty="0" err="1"/>
              <a:t>artish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ro’molcha</a:t>
            </a:r>
            <a:r>
              <a:rPr lang="en-US" dirty="0"/>
              <a:t>, shim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poyafzallar</a:t>
            </a:r>
            <a:r>
              <a:rPr lang="en-US" dirty="0"/>
              <a:t> </a:t>
            </a:r>
            <a:r>
              <a:rPr lang="en-US" dirty="0" err="1"/>
              <a:t>kiradi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1378698"/>
          </a:xfrm>
        </p:spPr>
        <p:txBody>
          <a:bodyPr/>
          <a:lstStyle/>
          <a:p>
            <a:r>
              <a:rPr lang="ru-RU" dirty="0"/>
              <a:t>S</a:t>
            </a:r>
            <a:r>
              <a:rPr lang="uz-Cyrl-UZ" dirty="0"/>
              <a:t>ochlar</a:t>
            </a:r>
            <a:r>
              <a:rPr lang="ru-RU" dirty="0"/>
              <a:t>n</a:t>
            </a:r>
            <a:r>
              <a:rPr lang="uz-Cyrl-UZ" dirty="0"/>
              <a:t>i bosh kiyim ostiga </a:t>
            </a:r>
            <a:r>
              <a:rPr lang="ru-RU" dirty="0" err="1"/>
              <a:t>to’liq</a:t>
            </a:r>
            <a:r>
              <a:rPr lang="ru-RU" dirty="0"/>
              <a:t> </a:t>
            </a:r>
            <a:r>
              <a:rPr lang="uz-Cyrl-UZ" dirty="0"/>
              <a:t>berkit</a:t>
            </a:r>
            <a:r>
              <a:rPr lang="ru-RU" dirty="0" err="1"/>
              <a:t>ish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" name="Объект 7" descr="Описание: 20151201_152018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1587731" cy="216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Описание: 20151201_152018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" b="50919"/>
          <a:stretch>
            <a:fillRect/>
          </a:stretch>
        </p:blipFill>
        <p:spPr bwMode="auto">
          <a:xfrm>
            <a:off x="5436096" y="4365104"/>
            <a:ext cx="1737676" cy="14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33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Sanitariya-gigiyena</a:t>
            </a:r>
            <a:r>
              <a:rPr lang="en-US" b="1" i="1" dirty="0"/>
              <a:t> </a:t>
            </a:r>
            <a:r>
              <a:rPr lang="uz-Cyrl-UZ" b="1" i="1" dirty="0"/>
              <a:t>q</a:t>
            </a:r>
            <a:r>
              <a:rPr lang="en-US" b="1" i="1" dirty="0" err="1"/>
              <a:t>oidalari</a:t>
            </a:r>
            <a:r>
              <a:rPr lang="en-US" b="1" i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1306688"/>
          </a:xfrm>
        </p:spPr>
        <p:txBody>
          <a:bodyPr/>
          <a:lstStyle/>
          <a:p>
            <a:r>
              <a:rPr lang="uz-Cyrl-UZ" dirty="0"/>
              <a:t>Ch</a:t>
            </a:r>
            <a:r>
              <a:rPr lang="en-US" dirty="0"/>
              <a:t>o’</a:t>
            </a:r>
            <a:r>
              <a:rPr lang="uz-Cyrl-UZ" dirty="0"/>
              <a:t>nta</a:t>
            </a:r>
            <a:r>
              <a:rPr lang="ru-RU" dirty="0" err="1"/>
              <a:t>kk</a:t>
            </a:r>
            <a:r>
              <a:rPr lang="uz-Cyrl-UZ" dirty="0"/>
              <a:t>a igna, uzuk, oynalar solma</a:t>
            </a:r>
            <a:r>
              <a:rPr lang="ru-RU" dirty="0" err="1"/>
              <a:t>slik</a:t>
            </a:r>
            <a:r>
              <a:rPr lang="uz-Cyrl-UZ" dirty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1882754"/>
          </a:xfrm>
        </p:spPr>
        <p:txBody>
          <a:bodyPr>
            <a:normAutofit/>
          </a:bodyPr>
          <a:lstStyle/>
          <a:p>
            <a:r>
              <a:rPr lang="uz-Cyrl-UZ" dirty="0"/>
              <a:t>Maxsus kiyimga </a:t>
            </a:r>
            <a:r>
              <a:rPr lang="en-US" dirty="0" err="1"/>
              <a:t>fartuk</a:t>
            </a:r>
            <a:r>
              <a:rPr lang="en-US" dirty="0"/>
              <a:t> </a:t>
            </a:r>
            <a:r>
              <a:rPr lang="en-US" dirty="0" err="1"/>
              <a:t>taqilgan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chap </a:t>
            </a:r>
            <a:r>
              <a:rPr lang="en-US" dirty="0" err="1"/>
              <a:t>tomonda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shimadigan</a:t>
            </a:r>
            <a:r>
              <a:rPr lang="en-US" dirty="0"/>
              <a:t> </a:t>
            </a:r>
            <a:r>
              <a:rPr lang="en-US" dirty="0" err="1"/>
              <a:t>vafelni</a:t>
            </a:r>
            <a:r>
              <a:rPr lang="en-US" dirty="0"/>
              <a:t> </a:t>
            </a:r>
            <a:r>
              <a:rPr lang="en-US" dirty="0" err="1"/>
              <a:t>katak</a:t>
            </a:r>
            <a:r>
              <a:rPr lang="en-US" dirty="0"/>
              <a:t> </a:t>
            </a:r>
            <a:r>
              <a:rPr lang="en-US" dirty="0" err="1"/>
              <a:t>oq</a:t>
            </a:r>
            <a:r>
              <a:rPr lang="en-US" dirty="0"/>
              <a:t> </a:t>
            </a:r>
            <a:r>
              <a:rPr lang="en-US" dirty="0" err="1"/>
              <a:t>sochiq</a:t>
            </a:r>
            <a:r>
              <a:rPr lang="en-US" dirty="0"/>
              <a:t> </a:t>
            </a:r>
            <a:r>
              <a:rPr lang="en-US" dirty="0" err="1"/>
              <a:t>taqish</a:t>
            </a:r>
            <a:endParaRPr lang="ru-RU" dirty="0"/>
          </a:p>
        </p:txBody>
      </p:sp>
      <p:pic>
        <p:nvPicPr>
          <p:cNvPr id="7" name="Объект 6" descr="Описание: 20151201_152106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1637607" cy="123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Описание: 20151201_152018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50000" r="8220"/>
          <a:stretch>
            <a:fillRect/>
          </a:stretch>
        </p:blipFill>
        <p:spPr bwMode="auto">
          <a:xfrm>
            <a:off x="5436096" y="4437112"/>
            <a:ext cx="1571879" cy="144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01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Sanitariya-gigiyena</a:t>
            </a:r>
            <a:r>
              <a:rPr lang="en-US" b="1" i="1" dirty="0"/>
              <a:t> </a:t>
            </a:r>
            <a:r>
              <a:rPr lang="uz-Cyrl-UZ" b="1" i="1" dirty="0"/>
              <a:t>q</a:t>
            </a:r>
            <a:r>
              <a:rPr lang="en-US" b="1" i="1" dirty="0" err="1"/>
              <a:t>oidalari</a:t>
            </a:r>
            <a:r>
              <a:rPr lang="en-US" b="1" i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188275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kiyimlar</a:t>
            </a:r>
            <a:r>
              <a:rPr lang="en-US" dirty="0"/>
              <a:t> </a:t>
            </a:r>
            <a:r>
              <a:rPr lang="en-US" dirty="0" err="1"/>
              <a:t>dazmollangan</a:t>
            </a:r>
            <a:r>
              <a:rPr lang="uz-Cyrl-UZ" dirty="0"/>
              <a:t> o</a:t>
            </a:r>
            <a:r>
              <a:rPr lang="en-US" dirty="0"/>
              <a:t>q </a:t>
            </a:r>
            <a:r>
              <a:rPr lang="en-US" dirty="0" err="1"/>
              <a:t>rangda</a:t>
            </a:r>
            <a:r>
              <a:rPr lang="en-US" dirty="0"/>
              <a:t>, </a:t>
            </a:r>
            <a:r>
              <a:rPr lang="en-US" dirty="0" err="1"/>
              <a:t>toza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Sanitariya</a:t>
            </a:r>
            <a:r>
              <a:rPr lang="en-US" dirty="0"/>
              <a:t> </a:t>
            </a:r>
            <a:r>
              <a:rPr lang="en-US" dirty="0" err="1"/>
              <a:t>kiyimlari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xona</a:t>
            </a:r>
            <a:r>
              <a:rPr lang="uz-Cyrl-UZ" dirty="0"/>
              <a:t>-</a:t>
            </a:r>
            <a:r>
              <a:rPr lang="en-US" dirty="0" err="1"/>
              <a:t>larda</a:t>
            </a:r>
            <a:r>
              <a:rPr lang="en-US" dirty="0"/>
              <a:t> </a:t>
            </a:r>
            <a:r>
              <a:rPr lang="en-US" dirty="0" err="1"/>
              <a:t>saqlanib</a:t>
            </a:r>
            <a:r>
              <a:rPr lang="en-US" dirty="0"/>
              <a:t>, </a:t>
            </a:r>
            <a:r>
              <a:rPr lang="en-US" dirty="0" err="1"/>
              <a:t>haftada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almashtirilishi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202676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Jarayon</a:t>
            </a:r>
            <a:r>
              <a:rPr lang="uz-Cyrl-UZ" dirty="0"/>
              <a:t>ga kirishishdan oldin q</a:t>
            </a:r>
            <a:r>
              <a:rPr lang="en-US" dirty="0"/>
              <a:t>o’</a:t>
            </a:r>
            <a:r>
              <a:rPr lang="uz-Cyrl-UZ" dirty="0"/>
              <a:t>llarni  sovun bilan </a:t>
            </a:r>
            <a:r>
              <a:rPr lang="en-US" dirty="0" err="1"/>
              <a:t>yu</a:t>
            </a:r>
            <a:r>
              <a:rPr lang="uz-Cyrl-UZ" dirty="0"/>
              <a:t>vish, </a:t>
            </a:r>
            <a:r>
              <a:rPr lang="en-US" dirty="0" err="1"/>
              <a:t>xom</a:t>
            </a:r>
            <a:r>
              <a:rPr lang="en-US" dirty="0"/>
              <a:t>- </a:t>
            </a:r>
            <a:r>
              <a:rPr lang="en-US" dirty="0" err="1"/>
              <a:t>ashyolarga</a:t>
            </a:r>
            <a:r>
              <a:rPr lang="en-US" dirty="0"/>
              <a:t> </a:t>
            </a:r>
            <a:r>
              <a:rPr lang="en-US" dirty="0" err="1"/>
              <a:t>ishlov</a:t>
            </a:r>
            <a:r>
              <a:rPr lang="en-US" dirty="0"/>
              <a:t> </a:t>
            </a:r>
            <a:r>
              <a:rPr lang="en-US" dirty="0" err="1"/>
              <a:t>berilgach</a:t>
            </a:r>
            <a:r>
              <a:rPr lang="en-US" dirty="0"/>
              <a:t> </a:t>
            </a:r>
            <a:r>
              <a:rPr lang="en-US" dirty="0" err="1"/>
              <a:t>qo’lini</a:t>
            </a:r>
            <a:r>
              <a:rPr lang="en-US" dirty="0"/>
              <a:t> </a:t>
            </a:r>
            <a:r>
              <a:rPr lang="en-US" dirty="0" err="1"/>
              <a:t>yuvib</a:t>
            </a:r>
            <a:r>
              <a:rPr lang="en-US" dirty="0"/>
              <a:t> </a:t>
            </a:r>
            <a:r>
              <a:rPr lang="en-US" dirty="0" err="1"/>
              <a:t>dezinfeksiyalab</a:t>
            </a:r>
            <a:r>
              <a:rPr lang="en-US" dirty="0"/>
              <a:t>,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ovqatlarni</a:t>
            </a:r>
            <a:r>
              <a:rPr lang="en-US" dirty="0"/>
              <a:t> </a:t>
            </a:r>
            <a:r>
              <a:rPr lang="en-US" dirty="0" err="1"/>
              <a:t>qayta</a:t>
            </a:r>
            <a:r>
              <a:rPr lang="en-US" dirty="0"/>
              <a:t> </a:t>
            </a:r>
            <a:r>
              <a:rPr lang="en-US" dirty="0" err="1"/>
              <a:t>ishlashga</a:t>
            </a:r>
            <a:r>
              <a:rPr lang="en-US" dirty="0"/>
              <a:t> </a:t>
            </a:r>
            <a:r>
              <a:rPr lang="en-US" dirty="0" err="1"/>
              <a:t>o’tishlari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Объект 6" descr="Описание: 20151201_152018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32199" r="5624"/>
          <a:stretch>
            <a:fillRect/>
          </a:stretch>
        </p:blipFill>
        <p:spPr bwMode="auto">
          <a:xfrm>
            <a:off x="2051720" y="4293096"/>
            <a:ext cx="1594512" cy="161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Описание: 20151201_152445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1729863" cy="1719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Sanitariya-gigiyena</a:t>
            </a:r>
            <a:r>
              <a:rPr lang="en-US" b="1" i="1" dirty="0"/>
              <a:t> </a:t>
            </a:r>
            <a:r>
              <a:rPr lang="uz-Cyrl-UZ" b="1" i="1" dirty="0"/>
              <a:t>q</a:t>
            </a:r>
            <a:r>
              <a:rPr lang="en-US" b="1" i="1" dirty="0" err="1"/>
              <a:t>oidalari</a:t>
            </a:r>
            <a:r>
              <a:rPr lang="en-US" b="1" i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17387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uz-Cyrl-UZ" dirty="0"/>
              <a:t>irnoqlar</a:t>
            </a:r>
            <a:r>
              <a:rPr lang="en-US" dirty="0"/>
              <a:t>i </a:t>
            </a:r>
            <a:r>
              <a:rPr lang="en-US" dirty="0" err="1"/>
              <a:t>kalta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olingan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ichi</a:t>
            </a:r>
            <a:r>
              <a:rPr lang="en-US" dirty="0"/>
              <a:t> </a:t>
            </a:r>
            <a:r>
              <a:rPr lang="en-US" dirty="0" err="1"/>
              <a:t>toza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taqinchoqlar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taqib</a:t>
            </a:r>
            <a:r>
              <a:rPr lang="en-US" dirty="0"/>
              <a:t> </a:t>
            </a:r>
            <a:r>
              <a:rPr lang="en-US" dirty="0" err="1"/>
              <a:t>yurish</a:t>
            </a:r>
            <a:r>
              <a:rPr lang="en-US" dirty="0"/>
              <a:t> </a:t>
            </a:r>
            <a:r>
              <a:rPr lang="en-US" dirty="0" err="1"/>
              <a:t>ma’n</a:t>
            </a:r>
            <a:r>
              <a:rPr lang="en-US" dirty="0"/>
              <a:t> </a:t>
            </a:r>
            <a:r>
              <a:rPr lang="es-ES" dirty="0"/>
              <a:t>e</a:t>
            </a:r>
            <a:r>
              <a:rPr lang="en-US" dirty="0" err="1"/>
              <a:t>tiladi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1882753"/>
          </a:xfrm>
        </p:spPr>
        <p:txBody>
          <a:bodyPr/>
          <a:lstStyle/>
          <a:p>
            <a:r>
              <a:rPr lang="uz-Cyrl-UZ" dirty="0"/>
              <a:t>Q</a:t>
            </a:r>
            <a:r>
              <a:rPr lang="en-US" dirty="0" err="1"/>
              <a:t>andolatchilik</a:t>
            </a:r>
            <a:r>
              <a:rPr lang="en-US" dirty="0"/>
              <a:t>  </a:t>
            </a:r>
            <a:r>
              <a:rPr lang="en-US" dirty="0" err="1"/>
              <a:t>kasblarda</a:t>
            </a:r>
            <a:r>
              <a:rPr lang="en-US" dirty="0"/>
              <a:t> </a:t>
            </a:r>
            <a:r>
              <a:rPr lang="en-US" dirty="0" err="1"/>
              <a:t>ishlovchi</a:t>
            </a:r>
            <a:r>
              <a:rPr lang="en-US" dirty="0"/>
              <a:t> </a:t>
            </a:r>
            <a:r>
              <a:rPr lang="es-ES" dirty="0"/>
              <a:t>e</a:t>
            </a:r>
            <a:r>
              <a:rPr lang="en-US" dirty="0" err="1"/>
              <a:t>rkaklarning</a:t>
            </a:r>
            <a:r>
              <a:rPr lang="en-US" dirty="0"/>
              <a:t> </a:t>
            </a:r>
            <a:r>
              <a:rPr lang="en-US" dirty="0" err="1"/>
              <a:t>sochlari</a:t>
            </a:r>
            <a:r>
              <a:rPr lang="en-US" dirty="0"/>
              <a:t> </a:t>
            </a:r>
            <a:r>
              <a:rPr lang="en-US" dirty="0" err="1"/>
              <a:t>kaltalatilgan</a:t>
            </a:r>
            <a:r>
              <a:rPr lang="en-US" dirty="0"/>
              <a:t>, </a:t>
            </a:r>
            <a:r>
              <a:rPr lang="en-US" dirty="0" err="1"/>
              <a:t>soqol</a:t>
            </a:r>
            <a:r>
              <a:rPr lang="en-US" dirty="0"/>
              <a:t> </a:t>
            </a:r>
            <a:r>
              <a:rPr lang="en-US" dirty="0" err="1"/>
              <a:t>mo’ylovlari</a:t>
            </a:r>
            <a:r>
              <a:rPr lang="en-US" dirty="0"/>
              <a:t> </a:t>
            </a:r>
            <a:r>
              <a:rPr lang="en-US" dirty="0" err="1"/>
              <a:t>tozalab</a:t>
            </a:r>
            <a:r>
              <a:rPr lang="en-US" dirty="0"/>
              <a:t> </a:t>
            </a:r>
            <a:r>
              <a:rPr lang="en-US" dirty="0" err="1"/>
              <a:t>qirilgan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8" name="Объект 7" descr="Описание: DSCN543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16949" b="21671"/>
          <a:stretch>
            <a:fillRect/>
          </a:stretch>
        </p:blipFill>
        <p:spPr bwMode="auto">
          <a:xfrm>
            <a:off x="1979712" y="4149080"/>
            <a:ext cx="1783872" cy="195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Описание: DSCN5432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12994" r="38316" b="59077"/>
          <a:stretch>
            <a:fillRect/>
          </a:stretch>
        </p:blipFill>
        <p:spPr bwMode="auto">
          <a:xfrm>
            <a:off x="5508104" y="4149080"/>
            <a:ext cx="1604572" cy="1936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96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Sanitariya-gigiyena</a:t>
            </a:r>
            <a:r>
              <a:rPr lang="en-US" b="1" i="1" dirty="0"/>
              <a:t> </a:t>
            </a:r>
            <a:r>
              <a:rPr lang="uz-Cyrl-UZ" b="1" i="1" dirty="0"/>
              <a:t>q</a:t>
            </a:r>
            <a:r>
              <a:rPr lang="en-US" b="1" i="1" dirty="0" err="1"/>
              <a:t>oidalari</a:t>
            </a:r>
            <a:r>
              <a:rPr lang="en-US" b="1" i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2170784"/>
          </a:xfrm>
        </p:spPr>
        <p:txBody>
          <a:bodyPr>
            <a:normAutofit fontScale="85000" lnSpcReduction="10000"/>
          </a:bodyPr>
          <a:lstStyle/>
          <a:p>
            <a:r>
              <a:rPr lang="uz-Cyrl-UZ" dirty="0"/>
              <a:t>Barcha xodimlar ayniqsa qandolatchilar,badanlarini toza tutishlari zarur. Har kuni ish boshlashdan oldin q</a:t>
            </a:r>
            <a:r>
              <a:rPr lang="en-US" dirty="0"/>
              <a:t>o’</a:t>
            </a:r>
            <a:r>
              <a:rPr lang="uz-Cyrl-UZ" dirty="0"/>
              <a:t>lni tirsagigacha yaxshilab sovun bilan yuvishi </a:t>
            </a:r>
            <a:r>
              <a:rPr lang="uz-Cyrl-UZ" dirty="0" smtClean="0"/>
              <a:t>shart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1738738"/>
          </a:xfrm>
        </p:spPr>
        <p:txBody>
          <a:bodyPr/>
          <a:lstStyle/>
          <a:p>
            <a:r>
              <a:rPr lang="uz-Cyrl-UZ" dirty="0"/>
              <a:t>Ish o’rnini tez – tez tozalash va har doim ozoda saqlashga harakat qilish.</a:t>
            </a:r>
            <a:endParaRPr lang="ru-RU" dirty="0"/>
          </a:p>
        </p:txBody>
      </p:sp>
      <p:pic>
        <p:nvPicPr>
          <p:cNvPr id="8" name="Объект 7" descr="Описание: 20151201_152542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1442369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Описание: 20151201_152813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1932709" cy="185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13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Sanitariya-gigiyena</a:t>
            </a:r>
            <a:r>
              <a:rPr lang="en-US" b="1" i="1" dirty="0"/>
              <a:t> </a:t>
            </a:r>
            <a:r>
              <a:rPr lang="uz-Cyrl-UZ" b="1" i="1" dirty="0"/>
              <a:t>q</a:t>
            </a:r>
            <a:r>
              <a:rPr lang="en-US" b="1" i="1" dirty="0" err="1"/>
              <a:t>oidalari</a:t>
            </a:r>
            <a:r>
              <a:rPr lang="en-US" b="1" i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2314800"/>
          </a:xfrm>
        </p:spPr>
        <p:txBody>
          <a:bodyPr>
            <a:normAutofit fontScale="85000" lnSpcReduction="10000"/>
          </a:bodyPr>
          <a:lstStyle/>
          <a:p>
            <a:r>
              <a:rPr lang="uz-Cyrl-UZ" dirty="0"/>
              <a:t>Idish- –tovoqlar ni va ish joylar ini tozalab dizen-feksiyalash uchun Xlorli ohakning 10%li konset-ratsiyasi yoki xloramin dezin feksiyalash uchun 200 ml 10 L suvga qo’shilgan eritmasida ishlov beriladi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1810745"/>
          </a:xfrm>
        </p:spPr>
        <p:txBody>
          <a:bodyPr/>
          <a:lstStyle/>
          <a:p>
            <a:r>
              <a:rPr lang="uz-Cyrl-UZ" dirty="0"/>
              <a:t>Tibbiy ko’rik daftarchasiz, mahsulotlarni tayyorlashga qo’yilmaydilar.</a:t>
            </a:r>
            <a:endParaRPr lang="ru-RU" dirty="0"/>
          </a:p>
        </p:txBody>
      </p:sp>
      <p:pic>
        <p:nvPicPr>
          <p:cNvPr id="7" name="Объект 6" descr="Описание: 20151203_113208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1749829" cy="156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Описание: 20151201_153034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1916084" cy="2019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180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</TotalTime>
  <Words>254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 Sanitariya-gigiyena qoidalari.</vt:lpstr>
      <vt:lpstr>Sanitariya-gigiyena qoidalari.</vt:lpstr>
      <vt:lpstr>Sanitariya-gigiyena qoidalari.</vt:lpstr>
      <vt:lpstr>Sanitariya-gigiyena qoidalari.</vt:lpstr>
      <vt:lpstr>Sanitariya-gigiyena qoidalari.</vt:lpstr>
      <vt:lpstr>Sanitariya-gigiyena qoidalari.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Sanitariya-gigiyena qoidalari.</dc:title>
  <dc:creator>Salimbek</dc:creator>
  <cp:lastModifiedBy>Salimbek</cp:lastModifiedBy>
  <cp:revision>2</cp:revision>
  <dcterms:created xsi:type="dcterms:W3CDTF">2022-02-08T16:20:43Z</dcterms:created>
  <dcterms:modified xsi:type="dcterms:W3CDTF">2022-02-08T16:42:20Z</dcterms:modified>
</cp:coreProperties>
</file>