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08.02.2022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08.02.2022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Texnika</a:t>
            </a:r>
            <a:r>
              <a:rPr lang="en-US" dirty="0"/>
              <a:t> </a:t>
            </a:r>
            <a:r>
              <a:rPr lang="en-US" dirty="0" err="1"/>
              <a:t>xavfsizligi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1821879"/>
          </a:xfrm>
        </p:spPr>
        <p:txBody>
          <a:bodyPr/>
          <a:lstStyle/>
          <a:p>
            <a:r>
              <a:rPr lang="en-US" dirty="0" err="1"/>
              <a:t>Ishlatish</a:t>
            </a:r>
            <a:r>
              <a:rPr lang="en-US" dirty="0"/>
              <a:t> </a:t>
            </a:r>
            <a:r>
              <a:rPr lang="uz-Cyrl-UZ" dirty="0"/>
              <a:t>q</a:t>
            </a:r>
            <a:r>
              <a:rPr lang="en-US" dirty="0" err="1"/>
              <a:t>oidala</a:t>
            </a:r>
            <a:r>
              <a:rPr lang="uz-Cyrl-UZ" dirty="0"/>
              <a:t>r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bilmasdan</a:t>
            </a:r>
            <a:r>
              <a:rPr lang="en-US" dirty="0"/>
              <a:t>  </a:t>
            </a:r>
            <a:r>
              <a:rPr lang="en-US" dirty="0" err="1"/>
              <a:t>ji</a:t>
            </a:r>
            <a:r>
              <a:rPr lang="uz-Cyrl-UZ" dirty="0"/>
              <a:t>h</a:t>
            </a:r>
            <a:r>
              <a:rPr lang="en-US" dirty="0" err="1"/>
              <a:t>ozlarni</a:t>
            </a:r>
            <a:r>
              <a:rPr lang="en-US" dirty="0"/>
              <a:t> </a:t>
            </a:r>
            <a:r>
              <a:rPr lang="en-US" dirty="0" err="1"/>
              <a:t>ishlatmaslik</a:t>
            </a:r>
            <a:r>
              <a:rPr lang="en-US" dirty="0"/>
              <a:t> 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ji</a:t>
            </a:r>
            <a:r>
              <a:rPr lang="uz-Cyrl-UZ" dirty="0"/>
              <a:t>h</a:t>
            </a:r>
            <a:r>
              <a:rPr lang="en-US" dirty="0" err="1"/>
              <a:t>ozlarning</a:t>
            </a:r>
            <a:r>
              <a:rPr lang="en-US" dirty="0"/>
              <a:t> </a:t>
            </a:r>
            <a:r>
              <a:rPr lang="en-US" dirty="0" err="1"/>
              <a:t>sozligini</a:t>
            </a:r>
            <a:r>
              <a:rPr lang="en-US" dirty="0"/>
              <a:t> </a:t>
            </a:r>
            <a:r>
              <a:rPr lang="en-US" dirty="0" err="1"/>
              <a:t>tekshirish</a:t>
            </a:r>
            <a:r>
              <a:rPr lang="en-US" dirty="0"/>
              <a:t>.</a:t>
            </a:r>
            <a:endParaRPr lang="ru-RU" dirty="0"/>
          </a:p>
        </p:txBody>
      </p:sp>
      <p:pic>
        <p:nvPicPr>
          <p:cNvPr id="7" name="Объект 6" descr="Описание: 20151128_134951"/>
          <p:cNvPicPr>
            <a:picLocks noGrp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03648" y="3717032"/>
            <a:ext cx="2152996" cy="206986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2"/>
            <a:ext cx="4041775" cy="1893887"/>
          </a:xfrm>
        </p:spPr>
        <p:txBody>
          <a:bodyPr/>
          <a:lstStyle/>
          <a:p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ji</a:t>
            </a:r>
            <a:r>
              <a:rPr lang="uz-Cyrl-UZ" dirty="0"/>
              <a:t>h</a:t>
            </a:r>
            <a:r>
              <a:rPr lang="en-US" dirty="0" err="1"/>
              <a:t>ozlarini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manbaiga</a:t>
            </a:r>
            <a:r>
              <a:rPr lang="en-US" dirty="0"/>
              <a:t> </a:t>
            </a:r>
            <a:r>
              <a:rPr lang="en-US" dirty="0" err="1"/>
              <a:t>ulashda</a:t>
            </a:r>
            <a:r>
              <a:rPr lang="en-US" dirty="0"/>
              <a:t> </a:t>
            </a:r>
            <a:r>
              <a:rPr lang="uz-Cyrl-UZ" dirty="0"/>
              <a:t>q</a:t>
            </a:r>
            <a:r>
              <a:rPr lang="en-US" dirty="0" err="1"/>
              <a:t>o’lning</a:t>
            </a:r>
            <a:r>
              <a:rPr lang="en-US" dirty="0"/>
              <a:t> </a:t>
            </a:r>
            <a:r>
              <a:rPr lang="uz-Cyrl-UZ" dirty="0"/>
              <a:t>q</a:t>
            </a:r>
            <a:r>
              <a:rPr lang="en-US" dirty="0" err="1"/>
              <a:t>uru</a:t>
            </a:r>
            <a:r>
              <a:rPr lang="uz-Cyrl-UZ" dirty="0"/>
              <a:t>q </a:t>
            </a:r>
            <a:r>
              <a:rPr lang="en-US" dirty="0" err="1"/>
              <a:t>bo’lishi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rezinali</a:t>
            </a:r>
            <a:r>
              <a:rPr lang="en-US" dirty="0"/>
              <a:t> </a:t>
            </a:r>
            <a:r>
              <a:rPr lang="en-US" dirty="0" err="1"/>
              <a:t>gilamchalar</a:t>
            </a:r>
            <a:r>
              <a:rPr lang="en-US" dirty="0"/>
              <a:t> </a:t>
            </a:r>
            <a:r>
              <a:rPr lang="en-US" dirty="0" err="1"/>
              <a:t>mavjudligi</a:t>
            </a:r>
            <a:r>
              <a:rPr lang="en-US" dirty="0"/>
              <a:t> </a:t>
            </a:r>
            <a:r>
              <a:rPr lang="en-US" dirty="0" err="1"/>
              <a:t>bo’lishi</a:t>
            </a:r>
            <a:r>
              <a:rPr lang="en-US" dirty="0"/>
              <a:t>  </a:t>
            </a:r>
            <a:r>
              <a:rPr lang="en-US" dirty="0" err="1"/>
              <a:t>shart</a:t>
            </a:r>
            <a:endParaRPr lang="ru-RU" dirty="0"/>
          </a:p>
        </p:txBody>
      </p:sp>
      <p:pic>
        <p:nvPicPr>
          <p:cNvPr id="8" name="Объект 7" descr="Описание: 20151202_144602"/>
          <p:cNvPicPr>
            <a:picLocks noGrp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3933056"/>
            <a:ext cx="2098964" cy="198102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93896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Texnika</a:t>
            </a:r>
            <a:r>
              <a:rPr lang="en-US" dirty="0"/>
              <a:t> </a:t>
            </a:r>
            <a:r>
              <a:rPr lang="en-US" dirty="0" err="1"/>
              <a:t>xavfsizligi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2138610"/>
          </a:xfrm>
        </p:spPr>
        <p:txBody>
          <a:bodyPr/>
          <a:lstStyle/>
          <a:p>
            <a:r>
              <a:rPr lang="en-US" dirty="0" err="1"/>
              <a:t>Go’sht</a:t>
            </a:r>
            <a:r>
              <a:rPr lang="en-US" dirty="0"/>
              <a:t> </a:t>
            </a:r>
            <a:r>
              <a:rPr lang="en-US" dirty="0" err="1"/>
              <a:t>qiymalagichda</a:t>
            </a:r>
            <a:r>
              <a:rPr lang="en-US" dirty="0"/>
              <a:t> </a:t>
            </a:r>
            <a:r>
              <a:rPr lang="en-US" dirty="0" err="1"/>
              <a:t>ishlashda</a:t>
            </a:r>
            <a:r>
              <a:rPr lang="en-US" dirty="0"/>
              <a:t> </a:t>
            </a:r>
            <a:r>
              <a:rPr lang="en-US" dirty="0" err="1"/>
              <a:t>unga</a:t>
            </a:r>
            <a:r>
              <a:rPr lang="en-US" dirty="0"/>
              <a:t> </a:t>
            </a:r>
            <a:r>
              <a:rPr lang="en-US" dirty="0" err="1"/>
              <a:t>mahsulotni</a:t>
            </a:r>
            <a:r>
              <a:rPr lang="en-US" dirty="0"/>
              <a:t> </a:t>
            </a:r>
            <a:r>
              <a:rPr lang="en-US" dirty="0" err="1"/>
              <a:t>maxsus</a:t>
            </a:r>
            <a:r>
              <a:rPr lang="en-US" dirty="0"/>
              <a:t> </a:t>
            </a:r>
            <a:r>
              <a:rPr lang="en-US" dirty="0" err="1"/>
              <a:t>moslama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surib</a:t>
            </a:r>
            <a:r>
              <a:rPr lang="en-US" dirty="0"/>
              <a:t> </a:t>
            </a:r>
            <a:r>
              <a:rPr lang="en-US" dirty="0" err="1"/>
              <a:t>ishlash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1922586"/>
          </a:xfrm>
        </p:spPr>
        <p:txBody>
          <a:bodyPr/>
          <a:lstStyle/>
          <a:p>
            <a:r>
              <a:rPr lang="en-US" dirty="0" err="1"/>
              <a:t>Pichoqni</a:t>
            </a:r>
            <a:r>
              <a:rPr lang="en-US" dirty="0"/>
              <a:t> </a:t>
            </a:r>
            <a:r>
              <a:rPr lang="en-US" dirty="0" err="1"/>
              <a:t>boshqa</a:t>
            </a:r>
            <a:r>
              <a:rPr lang="en-US" dirty="0"/>
              <a:t> </a:t>
            </a:r>
            <a:r>
              <a:rPr lang="en-US" dirty="0" err="1"/>
              <a:t>kishiga</a:t>
            </a:r>
            <a:r>
              <a:rPr lang="en-US" dirty="0"/>
              <a:t> </a:t>
            </a:r>
            <a:r>
              <a:rPr lang="en-US" dirty="0" err="1"/>
              <a:t>berishda</a:t>
            </a:r>
            <a:r>
              <a:rPr lang="en-US" dirty="0"/>
              <a:t> sop </a:t>
            </a:r>
            <a:r>
              <a:rPr lang="en-US" dirty="0" err="1"/>
              <a:t>tomoni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uzatiladi</a:t>
            </a:r>
            <a:r>
              <a:rPr lang="en-US" dirty="0"/>
              <a:t>.</a:t>
            </a:r>
            <a:endParaRPr lang="ru-RU" dirty="0"/>
          </a:p>
        </p:txBody>
      </p:sp>
      <p:pic>
        <p:nvPicPr>
          <p:cNvPr id="7" name="Объект 6" descr="Описание: 20151203_090613"/>
          <p:cNvPicPr>
            <a:picLocks noGrp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4437112"/>
            <a:ext cx="2094807" cy="1388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Объект 7" descr="Описание: 20151202_144305"/>
          <p:cNvPicPr>
            <a:picLocks noGrp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4437112"/>
            <a:ext cx="2157153" cy="14214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167207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Texnika</a:t>
            </a:r>
            <a:r>
              <a:rPr lang="en-US" dirty="0"/>
              <a:t> </a:t>
            </a:r>
            <a:r>
              <a:rPr lang="en-US" dirty="0" err="1"/>
              <a:t>xavfsizligi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2066602"/>
          </a:xfrm>
        </p:spPr>
        <p:txBody>
          <a:bodyPr/>
          <a:lstStyle/>
          <a:p>
            <a:r>
              <a:rPr lang="en-US" dirty="0" err="1"/>
              <a:t>Plita</a:t>
            </a:r>
            <a:r>
              <a:rPr lang="en-US" dirty="0"/>
              <a:t> </a:t>
            </a:r>
            <a:r>
              <a:rPr lang="en-US" dirty="0" err="1"/>
              <a:t>ustidagi</a:t>
            </a:r>
            <a:r>
              <a:rPr lang="en-US" dirty="0"/>
              <a:t> </a:t>
            </a:r>
            <a:r>
              <a:rPr lang="en-US" dirty="0" err="1"/>
              <a:t>suyu</a:t>
            </a:r>
            <a:r>
              <a:rPr lang="uz-Cyrl-UZ" dirty="0"/>
              <a:t>q </a:t>
            </a:r>
            <a:r>
              <a:rPr lang="en-US" dirty="0" err="1"/>
              <a:t>taomli</a:t>
            </a:r>
            <a:r>
              <a:rPr lang="en-US" dirty="0"/>
              <a:t> </a:t>
            </a:r>
            <a:r>
              <a:rPr lang="en-US" dirty="0" err="1"/>
              <a:t>idishni</a:t>
            </a:r>
            <a:r>
              <a:rPr lang="en-US" dirty="0"/>
              <a:t> e</a:t>
            </a:r>
            <a:r>
              <a:rPr lang="uz-Cyrl-UZ" dirty="0"/>
              <a:t>h</a:t>
            </a:r>
            <a:r>
              <a:rPr lang="en-US" dirty="0" err="1"/>
              <a:t>tiyotlik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surish</a:t>
            </a:r>
            <a:r>
              <a:rPr lang="en-US" dirty="0"/>
              <a:t> </a:t>
            </a:r>
            <a:r>
              <a:rPr lang="en-US" dirty="0" err="1"/>
              <a:t>kerak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2138610"/>
          </a:xfrm>
        </p:spPr>
        <p:txBody>
          <a:bodyPr/>
          <a:lstStyle/>
          <a:p>
            <a:r>
              <a:rPr lang="ru-RU" dirty="0" err="1"/>
              <a:t>Yo</a:t>
            </a:r>
            <a:r>
              <a:rPr lang="uz-Cyrl-UZ" dirty="0"/>
              <a:t>g‘</a:t>
            </a:r>
            <a:r>
              <a:rPr lang="ru-RU" dirty="0" err="1"/>
              <a:t>ni</a:t>
            </a:r>
            <a:r>
              <a:rPr lang="ru-RU" dirty="0"/>
              <a:t> </a:t>
            </a:r>
            <a:r>
              <a:rPr lang="uz-Cyrl-UZ" dirty="0"/>
              <a:t>q</a:t>
            </a:r>
            <a:r>
              <a:rPr lang="ru-RU" dirty="0" err="1"/>
              <a:t>izdi</a:t>
            </a:r>
            <a:r>
              <a:rPr lang="uz-Cyrl-UZ" dirty="0"/>
              <a:t>-</a:t>
            </a:r>
            <a:r>
              <a:rPr lang="ru-RU" dirty="0"/>
              <a:t>r</a:t>
            </a:r>
            <a:r>
              <a:rPr lang="en-US" dirty="0"/>
              <a:t>a</a:t>
            </a:r>
            <a:r>
              <a:rPr lang="ru-RU" dirty="0" err="1"/>
              <a:t>yotg</a:t>
            </a:r>
            <a:r>
              <a:rPr lang="en-US" dirty="0"/>
              <a:t>a</a:t>
            </a:r>
            <a:r>
              <a:rPr lang="ru-RU" dirty="0" err="1"/>
              <a:t>nd</a:t>
            </a:r>
            <a:r>
              <a:rPr lang="en-US" dirty="0"/>
              <a:t>a </a:t>
            </a:r>
            <a:r>
              <a:rPr lang="ru-RU" dirty="0"/>
              <a:t>n</a:t>
            </a:r>
            <a:r>
              <a:rPr lang="en-US" dirty="0"/>
              <a:t>a</a:t>
            </a:r>
            <a:r>
              <a:rPr lang="ru-RU" dirty="0"/>
              <a:t>z</a:t>
            </a:r>
            <a:r>
              <a:rPr lang="en-US" dirty="0"/>
              <a:t>o</a:t>
            </a:r>
            <a:r>
              <a:rPr lang="ru-RU" dirty="0"/>
              <a:t>r</a:t>
            </a:r>
            <a:r>
              <a:rPr lang="en-US" dirty="0"/>
              <a:t>a</a:t>
            </a:r>
            <a:r>
              <a:rPr lang="ru-RU" dirty="0" err="1"/>
              <a:t>tsiz</a:t>
            </a:r>
            <a:r>
              <a:rPr lang="ru-RU" dirty="0"/>
              <a:t> </a:t>
            </a:r>
            <a:r>
              <a:rPr lang="uz-Cyrl-UZ" dirty="0"/>
              <a:t>q</a:t>
            </a:r>
            <a:r>
              <a:rPr lang="en-US" dirty="0"/>
              <a:t>o</a:t>
            </a:r>
            <a:r>
              <a:rPr lang="ru-RU" dirty="0" err="1"/>
              <a:t>ldirm</a:t>
            </a:r>
            <a:r>
              <a:rPr lang="en-US" dirty="0"/>
              <a:t>a</a:t>
            </a:r>
            <a:r>
              <a:rPr lang="ru-RU" dirty="0" err="1"/>
              <a:t>slik</a:t>
            </a:r>
            <a:r>
              <a:rPr lang="ru-RU" dirty="0"/>
              <a:t>,</a:t>
            </a:r>
            <a:r>
              <a:rPr lang="en-US" dirty="0"/>
              <a:t>a</a:t>
            </a:r>
            <a:r>
              <a:rPr lang="ru-RU" dirty="0" err="1"/>
              <a:t>ks</a:t>
            </a:r>
            <a:r>
              <a:rPr lang="ru-RU" dirty="0"/>
              <a:t> h</a:t>
            </a:r>
            <a:r>
              <a:rPr lang="en-US" dirty="0"/>
              <a:t>o</a:t>
            </a:r>
            <a:r>
              <a:rPr lang="ru-RU" dirty="0" err="1"/>
              <a:t>ld</a:t>
            </a:r>
            <a:r>
              <a:rPr lang="en-US" dirty="0"/>
              <a:t>a </a:t>
            </a:r>
            <a:r>
              <a:rPr lang="ru-RU" dirty="0" err="1"/>
              <a:t>yonib</a:t>
            </a:r>
            <a:r>
              <a:rPr lang="ru-RU" dirty="0"/>
              <a:t> </a:t>
            </a:r>
            <a:r>
              <a:rPr lang="ru-RU" dirty="0" err="1"/>
              <a:t>ketishi</a:t>
            </a:r>
            <a:r>
              <a:rPr lang="ru-RU" dirty="0"/>
              <a:t> </a:t>
            </a:r>
            <a:r>
              <a:rPr lang="ru-RU" dirty="0" err="1"/>
              <a:t>mumkin</a:t>
            </a:r>
            <a:r>
              <a:rPr lang="ru-RU" dirty="0"/>
              <a:t>!</a:t>
            </a:r>
            <a:endParaRPr lang="ru-RU" dirty="0"/>
          </a:p>
        </p:txBody>
      </p:sp>
      <p:pic>
        <p:nvPicPr>
          <p:cNvPr id="7" name="Объект 6" descr="Описание: 20151202_144402"/>
          <p:cNvPicPr>
            <a:picLocks noGrp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4581128"/>
            <a:ext cx="2128058" cy="119703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Объект 7" descr="Описание: 20151203_112151"/>
          <p:cNvPicPr>
            <a:picLocks noGrp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4653136"/>
            <a:ext cx="2152996" cy="14173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11580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Texnika</a:t>
            </a:r>
            <a:r>
              <a:rPr lang="en-US" dirty="0"/>
              <a:t> </a:t>
            </a:r>
            <a:r>
              <a:rPr lang="en-US" dirty="0" err="1"/>
              <a:t>xavfsizligi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2066602"/>
          </a:xfrm>
        </p:spPr>
        <p:txBody>
          <a:bodyPr/>
          <a:lstStyle/>
          <a:p>
            <a:r>
              <a:rPr lang="uz-Cyrl-UZ" dirty="0"/>
              <a:t>Su</a:t>
            </a:r>
            <a:r>
              <a:rPr lang="ru-RU" dirty="0" err="1"/>
              <a:t>yu</a:t>
            </a:r>
            <a:r>
              <a:rPr lang="uz-Cyrl-UZ" dirty="0"/>
              <a:t>qlik qaynab turgan idishning qopqog‘ini ӯzingizga teskari tomonga qaratib ochish.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1778570"/>
          </a:xfrm>
        </p:spPr>
        <p:txBody>
          <a:bodyPr/>
          <a:lstStyle/>
          <a:p>
            <a:r>
              <a:rPr lang="uz-Cyrl-UZ" dirty="0"/>
              <a:t>Qovurish shkaflaridan foydalangan</a:t>
            </a:r>
            <a:r>
              <a:rPr lang="en-US" dirty="0"/>
              <a:t>d</a:t>
            </a:r>
            <a:r>
              <a:rPr lang="uz-Cyrl-UZ" dirty="0"/>
              <a:t>a duxovkaga loyiq patnislardan foydalanish kerak</a:t>
            </a:r>
            <a:endParaRPr lang="ru-RU" dirty="0"/>
          </a:p>
        </p:txBody>
      </p:sp>
      <p:pic>
        <p:nvPicPr>
          <p:cNvPr id="7" name="Объект 6" descr="Описание: DSCN6658"/>
          <p:cNvPicPr>
            <a:picLocks noGrp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4221088"/>
            <a:ext cx="2152996" cy="134250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Объект 7" descr="Описание: DSCN6663"/>
          <p:cNvPicPr>
            <a:picLocks noGrp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4005064"/>
            <a:ext cx="2298469" cy="163345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731133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Texnika</a:t>
            </a:r>
            <a:r>
              <a:rPr lang="en-US" dirty="0"/>
              <a:t> </a:t>
            </a:r>
            <a:r>
              <a:rPr lang="en-US" dirty="0" err="1"/>
              <a:t>xavfsizligi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1778570"/>
          </a:xfrm>
        </p:spPr>
        <p:txBody>
          <a:bodyPr/>
          <a:lstStyle/>
          <a:p>
            <a:r>
              <a:rPr lang="uz-Cyrl-UZ" dirty="0"/>
              <a:t>Erga su</a:t>
            </a:r>
            <a:r>
              <a:rPr lang="ru-RU" dirty="0" err="1"/>
              <a:t>yu</a:t>
            </a:r>
            <a:r>
              <a:rPr lang="uz-Cyrl-UZ" dirty="0"/>
              <a:t>qlik t</a:t>
            </a:r>
            <a:r>
              <a:rPr lang="en-US" dirty="0"/>
              <a:t>o</a:t>
            </a:r>
            <a:r>
              <a:rPr lang="ru-RU" dirty="0"/>
              <a:t>’</a:t>
            </a:r>
            <a:r>
              <a:rPr lang="uz-Cyrl-UZ" dirty="0"/>
              <a:t>kilsa, tezda tozalab olish zarur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2282626"/>
          </a:xfrm>
        </p:spPr>
        <p:txBody>
          <a:bodyPr/>
          <a:lstStyle/>
          <a:p>
            <a:r>
              <a:rPr lang="uz-Cyrl-UZ" dirty="0"/>
              <a:t>Konserva bankalarini pichoq bilan ochish mumkin </a:t>
            </a:r>
            <a:r>
              <a:rPr lang="en-US" dirty="0"/>
              <a:t>e</a:t>
            </a:r>
            <a:r>
              <a:rPr lang="uz-Cyrl-UZ" dirty="0"/>
              <a:t>mas, ularni maxsus ochadiganlardan foydalanib ochish kerak</a:t>
            </a: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4437112"/>
            <a:ext cx="2088232" cy="1723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Объект 7" descr="Описание: DSCN6677"/>
          <p:cNvPicPr>
            <a:picLocks noGrp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4509120"/>
            <a:ext cx="2157153" cy="18911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577180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Texnika</a:t>
            </a:r>
            <a:r>
              <a:rPr lang="en-US" dirty="0" smtClean="0"/>
              <a:t> </a:t>
            </a:r>
            <a:r>
              <a:rPr lang="en-US" dirty="0" err="1" smtClean="0"/>
              <a:t>xavfsizligi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uz-Cyrl-UZ" sz="1800" b="1" dirty="0"/>
              <a:t>Yangi ishga tushayotganda, texnika xavfsizlik qoidalari bilan tanishmasdan ish boshlamaslik</a:t>
            </a:r>
            <a:r>
              <a:rPr lang="uz-Cyrl-UZ" sz="1800" b="1" dirty="0" smtClean="0"/>
              <a:t>.</a:t>
            </a:r>
            <a:endParaRPr lang="en-US" sz="1800" b="1" dirty="0" smtClean="0"/>
          </a:p>
          <a:p>
            <a:pPr>
              <a:buFont typeface="Wingdings" pitchFamily="2" charset="2"/>
              <a:buChar char="Ø"/>
            </a:pPr>
            <a:r>
              <a:rPr lang="en-US" sz="1800" b="1" dirty="0" err="1"/>
              <a:t>Picho</a:t>
            </a:r>
            <a:r>
              <a:rPr lang="uz-Cyrl-UZ" sz="1800" b="1" dirty="0"/>
              <a:t>q </a:t>
            </a:r>
            <a:r>
              <a:rPr lang="en-US" sz="1800" b="1" dirty="0" err="1"/>
              <a:t>bilan</a:t>
            </a:r>
            <a:r>
              <a:rPr lang="en-US" sz="1800" b="1" dirty="0"/>
              <a:t> </a:t>
            </a:r>
            <a:r>
              <a:rPr lang="en-US" sz="1800" b="1" dirty="0" err="1"/>
              <a:t>ishlaganda</a:t>
            </a:r>
            <a:r>
              <a:rPr lang="en-US" sz="1800" b="1" dirty="0"/>
              <a:t> </a:t>
            </a:r>
            <a:r>
              <a:rPr lang="en-US" sz="1800" b="1" dirty="0" err="1"/>
              <a:t>extiyotlik</a:t>
            </a:r>
            <a:r>
              <a:rPr lang="en-US" sz="1800" b="1" dirty="0"/>
              <a:t> </a:t>
            </a:r>
            <a:r>
              <a:rPr lang="en-US" sz="1800" b="1" dirty="0" err="1"/>
              <a:t>bilan</a:t>
            </a:r>
            <a:r>
              <a:rPr lang="en-US" sz="1800" b="1" dirty="0"/>
              <a:t> t</a:t>
            </a:r>
            <a:r>
              <a:rPr lang="uz-Cyrl-UZ" sz="1800" b="1" dirty="0"/>
              <a:t>o‘g‘</a:t>
            </a:r>
            <a:r>
              <a:rPr lang="en-US" sz="1800" b="1" dirty="0" err="1"/>
              <a:t>ri</a:t>
            </a:r>
            <a:r>
              <a:rPr lang="en-US" sz="1800" b="1" dirty="0"/>
              <a:t> </a:t>
            </a:r>
            <a:r>
              <a:rPr lang="en-US" sz="1800" b="1" dirty="0" err="1"/>
              <a:t>ushlash</a:t>
            </a:r>
            <a:r>
              <a:rPr lang="en-US" sz="1800" b="1" dirty="0"/>
              <a:t>, </a:t>
            </a:r>
            <a:r>
              <a:rPr lang="en-US" sz="1800" b="1" dirty="0" err="1"/>
              <a:t>picho</a:t>
            </a:r>
            <a:r>
              <a:rPr lang="uz-Cyrl-UZ" sz="1800" b="1" dirty="0"/>
              <a:t>q</a:t>
            </a:r>
            <a:r>
              <a:rPr lang="en-US" sz="1800" b="1" dirty="0" err="1"/>
              <a:t>ni</a:t>
            </a:r>
            <a:r>
              <a:rPr lang="en-US" sz="1800" b="1" dirty="0"/>
              <a:t> </a:t>
            </a:r>
            <a:r>
              <a:rPr lang="en-US" sz="1800" b="1" dirty="0" err="1"/>
              <a:t>maxsus</a:t>
            </a:r>
            <a:r>
              <a:rPr lang="en-US" sz="1800" b="1" dirty="0"/>
              <a:t> </a:t>
            </a:r>
            <a:r>
              <a:rPr lang="uz-Cyrl-UZ" sz="1800" b="1" dirty="0"/>
              <a:t>g‘</a:t>
            </a:r>
            <a:r>
              <a:rPr lang="en-US" sz="1800" b="1" dirty="0" err="1"/>
              <a:t>ilofda</a:t>
            </a:r>
            <a:r>
              <a:rPr lang="en-US" sz="1800" b="1" dirty="0"/>
              <a:t> </a:t>
            </a:r>
            <a:r>
              <a:rPr lang="en-US" sz="1800" b="1" dirty="0" err="1"/>
              <a:t>sa</a:t>
            </a:r>
            <a:r>
              <a:rPr lang="uz-Cyrl-UZ" sz="1800" b="1" dirty="0"/>
              <a:t>q</a:t>
            </a:r>
            <a:r>
              <a:rPr lang="en-US" sz="1800" b="1" dirty="0"/>
              <a:t>lash </a:t>
            </a:r>
            <a:r>
              <a:rPr lang="en-US" sz="1800" b="1" dirty="0" err="1"/>
              <a:t>zarur</a:t>
            </a:r>
            <a:r>
              <a:rPr lang="uz-Cyrl-UZ" sz="1800" b="1" dirty="0" smtClean="0"/>
              <a:t>.</a:t>
            </a:r>
            <a:endParaRPr lang="en-US" sz="1800" b="1" dirty="0" smtClean="0"/>
          </a:p>
          <a:p>
            <a:pPr>
              <a:buFont typeface="Wingdings" pitchFamily="2" charset="2"/>
              <a:buChar char="Ø"/>
            </a:pPr>
            <a:r>
              <a:rPr lang="uz-Cyrl-UZ" sz="1800" b="1" dirty="0"/>
              <a:t>Issiq idishlarni surishdan oldin atrofdagi ishchilarni ogohlantirish zarur</a:t>
            </a:r>
            <a:r>
              <a:rPr lang="uz-Cyrl-UZ" sz="1800" b="1" dirty="0" smtClean="0"/>
              <a:t>.</a:t>
            </a:r>
            <a:endParaRPr lang="en-US" sz="1800" b="1" dirty="0" smtClean="0"/>
          </a:p>
          <a:p>
            <a:pPr>
              <a:buFont typeface="Wingdings" pitchFamily="2" charset="2"/>
              <a:buChar char="Ø"/>
            </a:pPr>
            <a:r>
              <a:rPr lang="uz-Cyrl-UZ" sz="1800" b="1" dirty="0"/>
              <a:t>Issiq idishni mustahkam taglikka qo‘yish</a:t>
            </a:r>
            <a:r>
              <a:rPr lang="uz-Cyrl-UZ" sz="1800" b="1" dirty="0" smtClean="0"/>
              <a:t>.</a:t>
            </a:r>
            <a:endParaRPr lang="en-US" sz="1800" b="1" dirty="0" smtClean="0"/>
          </a:p>
          <a:p>
            <a:pPr>
              <a:buFont typeface="Wingdings" pitchFamily="2" charset="2"/>
              <a:buChar char="Ø"/>
            </a:pPr>
            <a:r>
              <a:rPr lang="uz-Cyrl-UZ" sz="1800" b="1" dirty="0"/>
              <a:t>Issiq idishlarni maxsus qo‘lqop yoki moslama bilan ushlash kerak</a:t>
            </a:r>
            <a:r>
              <a:rPr lang="uz-Cyrl-UZ" sz="1800" b="1" dirty="0" smtClean="0"/>
              <a:t>.</a:t>
            </a:r>
            <a:endParaRPr lang="en-US" sz="1800" b="1" dirty="0" smtClean="0"/>
          </a:p>
          <a:p>
            <a:pPr>
              <a:buFont typeface="Wingdings" pitchFamily="2" charset="2"/>
              <a:buChar char="Ø"/>
            </a:pPr>
            <a:r>
              <a:rPr lang="uz-Cyrl-UZ" sz="1800" b="1" dirty="0"/>
              <a:t>Taxtakachdan foydalanayotganda taxtakachning yuzasini tekis stolga qo‘yish</a:t>
            </a:r>
            <a:r>
              <a:rPr lang="uz-Cyrl-UZ" sz="1800" b="1" dirty="0" smtClean="0"/>
              <a:t>.</a:t>
            </a:r>
            <a:endParaRPr lang="en-US" sz="1800" b="1" dirty="0" smtClean="0"/>
          </a:p>
          <a:p>
            <a:pPr>
              <a:buFont typeface="Wingdings" pitchFamily="2" charset="2"/>
              <a:buChar char="Ø"/>
            </a:pPr>
            <a:r>
              <a:rPr lang="en-US" sz="1900" b="1" dirty="0" err="1"/>
              <a:t>Tovadagi</a:t>
            </a:r>
            <a:r>
              <a:rPr lang="en-US" sz="1900" b="1" dirty="0"/>
              <a:t> </a:t>
            </a:r>
            <a:r>
              <a:rPr lang="en-US" sz="1900" b="1" dirty="0" err="1"/>
              <a:t>qizigan</a:t>
            </a:r>
            <a:r>
              <a:rPr lang="en-US" sz="1900" b="1" dirty="0"/>
              <a:t> </a:t>
            </a:r>
            <a:r>
              <a:rPr lang="en-US" sz="1900" b="1" dirty="0" err="1"/>
              <a:t>yog‘ga</a:t>
            </a:r>
            <a:r>
              <a:rPr lang="en-US" sz="1900" b="1" dirty="0"/>
              <a:t> </a:t>
            </a:r>
            <a:r>
              <a:rPr lang="en-US" sz="1900" b="1" dirty="0" err="1"/>
              <a:t>mahsulotni</a:t>
            </a:r>
            <a:r>
              <a:rPr lang="en-US" sz="1900" b="1" dirty="0"/>
              <a:t> </a:t>
            </a:r>
            <a:r>
              <a:rPr lang="en-US" sz="1900" b="1" dirty="0" err="1"/>
              <a:t>sekin</a:t>
            </a:r>
            <a:r>
              <a:rPr lang="en-US" sz="1900" b="1" dirty="0"/>
              <a:t> – </a:t>
            </a:r>
            <a:r>
              <a:rPr lang="en-US" sz="1900" b="1" dirty="0" err="1"/>
              <a:t>asta</a:t>
            </a:r>
            <a:r>
              <a:rPr lang="en-US" sz="1900" b="1" dirty="0"/>
              <a:t>, </a:t>
            </a:r>
            <a:r>
              <a:rPr lang="en-US" sz="1900" b="1" dirty="0" err="1"/>
              <a:t>sachratmay</a:t>
            </a:r>
            <a:r>
              <a:rPr lang="en-US" sz="1900" b="1" dirty="0"/>
              <a:t>, </a:t>
            </a:r>
            <a:r>
              <a:rPr lang="en-US" sz="1900" b="1" dirty="0" err="1"/>
              <a:t>tovaning</a:t>
            </a:r>
            <a:r>
              <a:rPr lang="en-US" sz="1900" b="1" dirty="0"/>
              <a:t> </a:t>
            </a:r>
            <a:r>
              <a:rPr lang="en-US" sz="1900" b="1" dirty="0" err="1"/>
              <a:t>bir</a:t>
            </a:r>
            <a:r>
              <a:rPr lang="en-US" sz="1900" b="1" dirty="0"/>
              <a:t> </a:t>
            </a:r>
            <a:r>
              <a:rPr lang="en-US" sz="1900" b="1" dirty="0" err="1"/>
              <a:t>chetidan</a:t>
            </a:r>
            <a:r>
              <a:rPr lang="en-US" sz="1900" b="1" dirty="0"/>
              <a:t> </a:t>
            </a:r>
            <a:r>
              <a:rPr lang="en-US" sz="1900" b="1" dirty="0" err="1"/>
              <a:t>solish</a:t>
            </a:r>
            <a:r>
              <a:rPr lang="en-US" sz="1900" b="1" dirty="0" smtClean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uz-Cyrl-UZ" sz="1900" b="1" dirty="0"/>
              <a:t>Belgilangan normadan og‘irini ko‘tarish mumkin emas! (ayollar uchun – 20 kg, erkaklar uchun – 50 kg</a:t>
            </a:r>
            <a:r>
              <a:rPr lang="uz-Cyrl-UZ" sz="1900" b="1" dirty="0" smtClean="0"/>
              <a:t>)</a:t>
            </a:r>
            <a:endParaRPr lang="en-US" sz="1900" b="1" dirty="0" smtClean="0"/>
          </a:p>
          <a:p>
            <a:pPr>
              <a:buFont typeface="Wingdings" pitchFamily="2" charset="2"/>
              <a:buChar char="Ø"/>
            </a:pPr>
            <a:r>
              <a:rPr lang="uz-Cyrl-UZ" sz="1900" b="1" dirty="0"/>
              <a:t>Terlab turib ko‘chaga yoki muzxonalarga kirmaslik</a:t>
            </a:r>
            <a:r>
              <a:rPr lang="uz-Cyrl-UZ" sz="1900" b="1" dirty="0" smtClean="0"/>
              <a:t>.</a:t>
            </a:r>
            <a:endParaRPr lang="en-US" sz="1900" b="1" dirty="0" smtClean="0"/>
          </a:p>
          <a:p>
            <a:pPr>
              <a:buFont typeface="Wingdings" pitchFamily="2" charset="2"/>
              <a:buChar char="Ø"/>
            </a:pPr>
            <a:r>
              <a:rPr lang="uz-Cyrl-UZ" sz="2000" b="1" dirty="0"/>
              <a:t>Balandlikda ishlaganda maxsus narvonlardan foydalanish. Oyoq ostiga bochka yoki yashiklarni qo‘yish man etiladi</a:t>
            </a:r>
            <a:r>
              <a:rPr lang="uz-Cyrl-UZ" sz="2000" b="1" dirty="0" smtClean="0"/>
              <a:t>.</a:t>
            </a:r>
            <a:endParaRPr lang="en-US" sz="2000" b="1" dirty="0" smtClean="0"/>
          </a:p>
          <a:p>
            <a:pPr>
              <a:buFont typeface="Wingdings" pitchFamily="2" charset="2"/>
              <a:buChar char="Ø"/>
            </a:pPr>
            <a:r>
              <a:rPr lang="uz-Cyrl-UZ" sz="2000" b="1" dirty="0"/>
              <a:t>Ish vaqtida o‘zini va boshqalarni ham chalg‘itmaslik</a:t>
            </a:r>
            <a:r>
              <a:rPr lang="uz-Cyrl-UZ" sz="2000" b="1" dirty="0" smtClean="0"/>
              <a:t>.</a:t>
            </a:r>
            <a:endParaRPr lang="en-US" sz="2000" b="1" dirty="0" smtClean="0"/>
          </a:p>
          <a:p>
            <a:pPr>
              <a:buFont typeface="Wingdings" pitchFamily="2" charset="2"/>
              <a:buChar char="Ø"/>
            </a:pPr>
            <a:r>
              <a:rPr lang="uz-Cyrl-UZ" sz="2000" b="1" dirty="0"/>
              <a:t>Taralarni ochishda maxsus bolg‘a va omburlardan foydalanish kerak</a:t>
            </a:r>
            <a:r>
              <a:rPr lang="uz-Cyrl-UZ" sz="2000" b="1" dirty="0" smtClean="0"/>
              <a:t>.</a:t>
            </a:r>
            <a:endParaRPr lang="en-US" sz="2000" b="1" dirty="0" smtClean="0"/>
          </a:p>
          <a:p>
            <a:pPr>
              <a:buFont typeface="Wingdings" pitchFamily="2" charset="2"/>
              <a:buChar char="Ø"/>
            </a:pPr>
            <a:r>
              <a:rPr lang="uz-Cyrl-UZ" sz="1800" b="1" dirty="0"/>
              <a:t>Ish vaqtida bax</a:t>
            </a:r>
            <a:r>
              <a:rPr lang="ru-RU" sz="1800" b="1" dirty="0" err="1"/>
              <a:t>ts</a:t>
            </a:r>
            <a:r>
              <a:rPr lang="uz-Cyrl-UZ" sz="1800" b="1" dirty="0"/>
              <a:t>iz hodisa ro‘y bersa, darhol 1</a:t>
            </a:r>
            <a:r>
              <a:rPr lang="ru-RU" sz="1800" b="1" dirty="0"/>
              <a:t>-</a:t>
            </a:r>
            <a:r>
              <a:rPr lang="uz-Cyrl-UZ" sz="1800" b="1" dirty="0"/>
              <a:t>yordam ko‘rsatish va tez yordamga qo‘ng‘iroq qilish, rahbariyatdan yordam so‘rab akt tuzish shart.</a:t>
            </a:r>
            <a:endParaRPr lang="ru-RU" sz="1900" dirty="0"/>
          </a:p>
        </p:txBody>
      </p:sp>
    </p:spTree>
    <p:extLst>
      <p:ext uri="{BB962C8B-B14F-4D97-AF65-F5344CB8AC3E}">
        <p14:creationId xmlns:p14="http://schemas.microsoft.com/office/powerpoint/2010/main" val="10325159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9</TotalTime>
  <Words>332</Words>
  <Application>Microsoft Office PowerPoint</Application>
  <PresentationFormat>Экран (4:3)</PresentationFormat>
  <Paragraphs>29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Аптека</vt:lpstr>
      <vt:lpstr>Texnika xavfsizligi</vt:lpstr>
      <vt:lpstr>Texnika xavfsizligi</vt:lpstr>
      <vt:lpstr>Texnika xavfsizligi</vt:lpstr>
      <vt:lpstr>Texnika xavfsizligi</vt:lpstr>
      <vt:lpstr>Texnika xavfsizligi</vt:lpstr>
      <vt:lpstr>Texnika xavfsizligi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Salimbek</dc:creator>
  <cp:lastModifiedBy>Salimbek</cp:lastModifiedBy>
  <cp:revision>2</cp:revision>
  <dcterms:created xsi:type="dcterms:W3CDTF">2022-02-08T14:11:44Z</dcterms:created>
  <dcterms:modified xsi:type="dcterms:W3CDTF">2022-02-08T16:17:54Z</dcterms:modified>
</cp:coreProperties>
</file>