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86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58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5410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77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006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58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11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40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40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77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97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89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75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33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96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B8BD5-2199-4BEC-9864-A9724FCADAC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EAB487-0681-4D0C-8AF3-F0A3BA35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36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Chak</a:t>
            </a:r>
            <a:r>
              <a:rPr lang="en-US" dirty="0" smtClean="0"/>
              <a:t> –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shirinligini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1)</a:t>
            </a:r>
            <a:r>
              <a:rPr lang="en-US" dirty="0" err="1" smtClean="0"/>
              <a:t>Chak</a:t>
            </a:r>
            <a:r>
              <a:rPr lang="en-US" dirty="0" smtClean="0"/>
              <a:t> –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shirinligiga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 </a:t>
            </a:r>
            <a:r>
              <a:rPr lang="en-US" dirty="0" err="1" smtClean="0"/>
              <a:t>buladigan</a:t>
            </a:r>
            <a:r>
              <a:rPr lang="en-US" dirty="0" smtClean="0"/>
              <a:t> </a:t>
            </a:r>
            <a:r>
              <a:rPr lang="en-US" dirty="0" err="1" smtClean="0"/>
              <a:t>maxsulotlar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2)</a:t>
            </a:r>
            <a:r>
              <a:rPr lang="en-US" dirty="0" err="1" smtClean="0"/>
              <a:t>Tayyorlanish</a:t>
            </a:r>
            <a:r>
              <a:rPr lang="en-US" dirty="0" smtClean="0"/>
              <a:t> </a:t>
            </a:r>
            <a:r>
              <a:rPr lang="en-US" dirty="0" err="1" smtClean="0"/>
              <a:t>texnologiyasi</a:t>
            </a:r>
            <a:r>
              <a:rPr lang="en-US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3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Qiyom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346" y="1414022"/>
            <a:ext cx="8596668" cy="4759316"/>
          </a:xfrm>
        </p:spPr>
        <p:txBody>
          <a:bodyPr/>
          <a:lstStyle/>
          <a:p>
            <a:r>
              <a:rPr lang="en-US" dirty="0" err="1" smtClean="0"/>
              <a:t>Qiyom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tovaga</a:t>
            </a:r>
            <a:r>
              <a:rPr lang="en-US" dirty="0" smtClean="0"/>
              <a:t> </a:t>
            </a:r>
            <a:r>
              <a:rPr lang="en-US" dirty="0" err="1" smtClean="0"/>
              <a:t>solinib</a:t>
            </a:r>
            <a:r>
              <a:rPr lang="en-US" dirty="0" smtClean="0"/>
              <a:t> </a:t>
            </a:r>
            <a:r>
              <a:rPr lang="en-US" dirty="0" err="1" smtClean="0"/>
              <a:t>eritiladi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erigach</a:t>
            </a:r>
            <a:r>
              <a:rPr lang="en-US" dirty="0" smtClean="0"/>
              <a:t> </a:t>
            </a:r>
            <a:r>
              <a:rPr lang="en-US" dirty="0" err="1" smtClean="0"/>
              <a:t>unga</a:t>
            </a:r>
            <a:r>
              <a:rPr lang="en-US" dirty="0" smtClean="0"/>
              <a:t> </a:t>
            </a:r>
            <a:r>
              <a:rPr lang="en-US" dirty="0" err="1" smtClean="0"/>
              <a:t>shakar</a:t>
            </a:r>
            <a:r>
              <a:rPr lang="en-US" dirty="0" smtClean="0"/>
              <a:t> </a:t>
            </a:r>
            <a:r>
              <a:rPr lang="en-US" dirty="0" err="1" smtClean="0"/>
              <a:t>solinib</a:t>
            </a:r>
            <a:r>
              <a:rPr lang="en-US" dirty="0" smtClean="0"/>
              <a:t> </a:t>
            </a:r>
            <a:r>
              <a:rPr lang="en-US" dirty="0" err="1" smtClean="0"/>
              <a:t>qiyom</a:t>
            </a:r>
            <a:r>
              <a:rPr lang="en-US" dirty="0" smtClean="0"/>
              <a:t> </a:t>
            </a:r>
            <a:r>
              <a:rPr lang="en-US" dirty="0" err="1" smtClean="0"/>
              <a:t>xosil</a:t>
            </a:r>
            <a:r>
              <a:rPr lang="en-US" dirty="0" smtClean="0"/>
              <a:t> </a:t>
            </a:r>
            <a:r>
              <a:rPr lang="en-US" dirty="0" err="1" smtClean="0"/>
              <a:t>bulguncha</a:t>
            </a:r>
            <a:r>
              <a:rPr lang="en-US" dirty="0" smtClean="0"/>
              <a:t> </a:t>
            </a:r>
            <a:r>
              <a:rPr lang="en-US" dirty="0" err="1" smtClean="0"/>
              <a:t>aralashtirib</a:t>
            </a:r>
            <a:r>
              <a:rPr lang="en-US" dirty="0" smtClean="0"/>
              <a:t> </a:t>
            </a:r>
            <a:r>
              <a:rPr lang="en-US" dirty="0" err="1" smtClean="0"/>
              <a:t>turiladi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bo’lgan</a:t>
            </a:r>
            <a:r>
              <a:rPr lang="en-US" dirty="0" smtClean="0"/>
              <a:t> </a:t>
            </a:r>
            <a:r>
              <a:rPr lang="en-US" dirty="0" err="1" smtClean="0"/>
              <a:t>qiyom</a:t>
            </a:r>
            <a:r>
              <a:rPr lang="en-US" dirty="0" smtClean="0"/>
              <a:t> </a:t>
            </a:r>
            <a:r>
              <a:rPr lang="en-US" dirty="0" err="1" smtClean="0"/>
              <a:t>xona</a:t>
            </a:r>
            <a:r>
              <a:rPr lang="en-US" dirty="0" smtClean="0"/>
              <a:t> </a:t>
            </a:r>
            <a:r>
              <a:rPr lang="en-US" dirty="0" err="1" smtClean="0"/>
              <a:t>xaroratida</a:t>
            </a:r>
            <a:r>
              <a:rPr lang="en-US" dirty="0" smtClean="0"/>
              <a:t> </a:t>
            </a:r>
            <a:r>
              <a:rPr lang="en-US" dirty="0" err="1" smtClean="0"/>
              <a:t>sovutiladi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41" y="1930400"/>
            <a:ext cx="2048121" cy="13629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42" y="3809709"/>
            <a:ext cx="2518717" cy="14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3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Qiyom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qovrilgan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o’zaro</a:t>
            </a:r>
            <a:r>
              <a:rPr lang="en-US" dirty="0" smtClean="0"/>
              <a:t> </a:t>
            </a:r>
            <a:r>
              <a:rPr lang="en-US" dirty="0" err="1" smtClean="0"/>
              <a:t>birlastiriladi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635" y="2187566"/>
            <a:ext cx="4760797" cy="3566002"/>
          </a:xfrm>
        </p:spPr>
      </p:pic>
    </p:spTree>
    <p:extLst>
      <p:ext uri="{BB962C8B-B14F-4D97-AF65-F5344CB8AC3E}">
        <p14:creationId xmlns:p14="http://schemas.microsoft.com/office/powerpoint/2010/main" val="8251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chak-chak</a:t>
            </a:r>
            <a:r>
              <a:rPr lang="en-US" dirty="0" smtClean="0"/>
              <a:t> </a:t>
            </a:r>
            <a:r>
              <a:rPr lang="en-US" dirty="0" err="1" smtClean="0"/>
              <a:t>xoxishga</a:t>
            </a:r>
            <a:r>
              <a:rPr lang="en-US" dirty="0" smtClean="0"/>
              <a:t> </a:t>
            </a:r>
            <a:r>
              <a:rPr lang="en-US" dirty="0" err="1" smtClean="0"/>
              <a:t>ko’ra</a:t>
            </a:r>
            <a:r>
              <a:rPr lang="en-US" dirty="0" smtClean="0"/>
              <a:t> </a:t>
            </a:r>
            <a:r>
              <a:rPr lang="en-US" dirty="0" err="1" smtClean="0"/>
              <a:t>bezatiladi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Yoqimli</a:t>
            </a:r>
            <a:r>
              <a:rPr lang="en-US" sz="3600" dirty="0" smtClean="0"/>
              <a:t> </a:t>
            </a:r>
            <a:r>
              <a:rPr lang="en-US" sz="3600" dirty="0" err="1" smtClean="0"/>
              <a:t>ishtaxa</a:t>
            </a:r>
            <a:endParaRPr lang="en-US" sz="3600" dirty="0" smtClean="0"/>
          </a:p>
          <a:p>
            <a:pPr algn="ctr"/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56" y="3453794"/>
            <a:ext cx="2876550" cy="15906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928" y="337759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7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Chak</a:t>
            </a:r>
            <a:r>
              <a:rPr lang="en-US" dirty="0" smtClean="0"/>
              <a:t> –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shirinligini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avval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tayyorlab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89" y="2422689"/>
            <a:ext cx="3610466" cy="2550155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755" y="2422688"/>
            <a:ext cx="2505075" cy="255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bizlarga</a:t>
            </a:r>
            <a:r>
              <a:rPr lang="ru-RU" dirty="0" smtClean="0"/>
              <a:t>:</a:t>
            </a:r>
            <a:r>
              <a:rPr lang="en-US" dirty="0" smtClean="0"/>
              <a:t>356 gr un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Tuxum</a:t>
            </a:r>
            <a:r>
              <a:rPr lang="en-US" dirty="0" smtClean="0"/>
              <a:t> 5\8 </a:t>
            </a:r>
            <a:r>
              <a:rPr lang="en-US" dirty="0" err="1" smtClean="0"/>
              <a:t>dona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0,5 gr </a:t>
            </a:r>
            <a:r>
              <a:rPr lang="en-US" dirty="0" err="1" smtClean="0"/>
              <a:t>osh</a:t>
            </a:r>
            <a:r>
              <a:rPr lang="en-US" dirty="0" smtClean="0"/>
              <a:t> </a:t>
            </a:r>
            <a:r>
              <a:rPr lang="en-US" dirty="0" err="1" smtClean="0"/>
              <a:t>sodasi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5 gr 9%li </a:t>
            </a:r>
            <a:r>
              <a:rPr lang="en-US" dirty="0" err="1" smtClean="0"/>
              <a:t>sirka</a:t>
            </a:r>
            <a:r>
              <a:rPr lang="en-US" dirty="0" smtClean="0"/>
              <a:t> </a:t>
            </a:r>
            <a:r>
              <a:rPr lang="en-US" dirty="0" err="1" smtClean="0"/>
              <a:t>kislotasi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075" y="515677"/>
            <a:ext cx="1098903" cy="7946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585" y="1481923"/>
            <a:ext cx="909555" cy="7312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585" y="2519918"/>
            <a:ext cx="777741" cy="5156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906" y="3120420"/>
            <a:ext cx="819592" cy="91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Qiyom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ru-RU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360 gr </a:t>
            </a:r>
            <a:r>
              <a:rPr lang="en-US" dirty="0" err="1" smtClean="0"/>
              <a:t>tabiiy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100 gr </a:t>
            </a:r>
            <a:r>
              <a:rPr lang="en-US" dirty="0" err="1" smtClean="0"/>
              <a:t>shakar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bulgan</a:t>
            </a:r>
            <a:r>
              <a:rPr lang="en-US" dirty="0" smtClean="0"/>
              <a:t> </a:t>
            </a:r>
            <a:r>
              <a:rPr lang="en-US" dirty="0" err="1" smtClean="0"/>
              <a:t>xamirni</a:t>
            </a:r>
            <a:r>
              <a:rPr lang="en-US" dirty="0" smtClean="0"/>
              <a:t> </a:t>
            </a:r>
            <a:r>
              <a:rPr lang="en-US" dirty="0" err="1" smtClean="0"/>
              <a:t>qovurish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ru-RU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210gr </a:t>
            </a:r>
            <a:r>
              <a:rPr lang="en-US" dirty="0" err="1" smtClean="0"/>
              <a:t>o’simlik</a:t>
            </a:r>
            <a:r>
              <a:rPr lang="en-US" dirty="0" smtClean="0"/>
              <a:t> </a:t>
            </a:r>
            <a:r>
              <a:rPr lang="en-US" dirty="0" err="1" smtClean="0"/>
              <a:t>eg’i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852" y="1447491"/>
            <a:ext cx="1068816" cy="71124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98" y="2381203"/>
            <a:ext cx="1377849" cy="7741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97" y="4181769"/>
            <a:ext cx="1143099" cy="127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Tayyorlanish</a:t>
            </a:r>
            <a:r>
              <a:rPr lang="en-US" dirty="0" smtClean="0"/>
              <a:t> </a:t>
            </a:r>
            <a:r>
              <a:rPr lang="en-US" dirty="0" err="1" smtClean="0"/>
              <a:t>texnalogiyasi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 </a:t>
            </a:r>
            <a:r>
              <a:rPr lang="en-US" dirty="0" err="1" smtClean="0"/>
              <a:t>buladigan</a:t>
            </a:r>
            <a:r>
              <a:rPr lang="en-US" dirty="0" smtClean="0"/>
              <a:t> </a:t>
            </a:r>
            <a:r>
              <a:rPr lang="en-US" dirty="0" err="1" smtClean="0"/>
              <a:t>masalliqlarini</a:t>
            </a:r>
            <a:r>
              <a:rPr lang="en-US" dirty="0" smtClean="0"/>
              <a:t> </a:t>
            </a:r>
            <a:r>
              <a:rPr lang="en-US" dirty="0" err="1" smtClean="0"/>
              <a:t>ketma-ketlikda</a:t>
            </a:r>
            <a:r>
              <a:rPr lang="en-US" dirty="0" smtClean="0"/>
              <a:t> </a:t>
            </a:r>
            <a:r>
              <a:rPr lang="en-US" dirty="0" err="1" smtClean="0"/>
              <a:t>solib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qoriladi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Korilgan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o’rta</a:t>
            </a:r>
            <a:r>
              <a:rPr lang="en-US" dirty="0" smtClean="0"/>
              <a:t> </a:t>
            </a:r>
            <a:r>
              <a:rPr lang="en-US" dirty="0" err="1" smtClean="0"/>
              <a:t>kattiqlikda</a:t>
            </a:r>
            <a:r>
              <a:rPr lang="en-US" dirty="0" smtClean="0"/>
              <a:t> </a:t>
            </a:r>
            <a:r>
              <a:rPr lang="en-US" dirty="0" err="1" smtClean="0"/>
              <a:t>bulishi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982" y="2580588"/>
            <a:ext cx="25050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Qorilga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20-30 </a:t>
            </a:r>
            <a:r>
              <a:rPr lang="en-US" dirty="0" err="1" smtClean="0"/>
              <a:t>daqiqa</a:t>
            </a:r>
            <a:r>
              <a:rPr lang="en-US" dirty="0" smtClean="0"/>
              <a:t> </a:t>
            </a:r>
            <a:r>
              <a:rPr lang="en-US" dirty="0" err="1" smtClean="0"/>
              <a:t>tindiriladi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734" y="1800521"/>
            <a:ext cx="4767154" cy="3172324"/>
          </a:xfrm>
        </p:spPr>
      </p:pic>
    </p:spTree>
    <p:extLst>
      <p:ext uri="{BB962C8B-B14F-4D97-AF65-F5344CB8AC3E}">
        <p14:creationId xmlns:p14="http://schemas.microsoft.com/office/powerpoint/2010/main" val="85529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Tindirilgan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o’qlov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yoyiladi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555" y="2370817"/>
            <a:ext cx="3910151" cy="2602028"/>
          </a:xfrm>
        </p:spPr>
      </p:pic>
    </p:spTree>
    <p:extLst>
      <p:ext uri="{BB962C8B-B14F-4D97-AF65-F5344CB8AC3E}">
        <p14:creationId xmlns:p14="http://schemas.microsoft.com/office/powerpoint/2010/main" val="192490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Xamir</a:t>
            </a:r>
            <a:r>
              <a:rPr lang="en-US" dirty="0" smtClean="0"/>
              <a:t> 2-3 mm </a:t>
            </a:r>
            <a:r>
              <a:rPr lang="en-US" dirty="0" err="1" smtClean="0"/>
              <a:t>yupqalikda</a:t>
            </a:r>
            <a:r>
              <a:rPr lang="en-US" dirty="0" smtClean="0"/>
              <a:t> </a:t>
            </a:r>
            <a:r>
              <a:rPr lang="en-US" dirty="0" err="1" smtClean="0"/>
              <a:t>yoyilgach,uzunligi</a:t>
            </a:r>
            <a:r>
              <a:rPr lang="en-US" dirty="0" smtClean="0"/>
              <a:t> 20-25mm,eni 2-2,5 mm </a:t>
            </a:r>
            <a:r>
              <a:rPr lang="en-US" dirty="0" err="1" smtClean="0"/>
              <a:t>somoncha</a:t>
            </a:r>
            <a:r>
              <a:rPr lang="en-US" dirty="0" smtClean="0"/>
              <a:t> </a:t>
            </a:r>
            <a:r>
              <a:rPr lang="en-US" dirty="0" err="1" smtClean="0"/>
              <a:t>shaklida</a:t>
            </a:r>
            <a:r>
              <a:rPr lang="en-US" dirty="0" smtClean="0"/>
              <a:t> </a:t>
            </a:r>
            <a:r>
              <a:rPr lang="en-US" dirty="0" err="1" smtClean="0"/>
              <a:t>kesib</a:t>
            </a:r>
            <a:r>
              <a:rPr lang="en-US" dirty="0" smtClean="0"/>
              <a:t> </a:t>
            </a:r>
            <a:r>
              <a:rPr lang="en-US" dirty="0" err="1" smtClean="0"/>
              <a:t>olinadi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687" y="2224726"/>
            <a:ext cx="3738819" cy="2800505"/>
          </a:xfrm>
        </p:spPr>
      </p:pic>
    </p:spTree>
    <p:extLst>
      <p:ext uri="{BB962C8B-B14F-4D97-AF65-F5344CB8AC3E}">
        <p14:creationId xmlns:p14="http://schemas.microsoft.com/office/powerpoint/2010/main" val="32641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Tayyorlab</a:t>
            </a:r>
            <a:r>
              <a:rPr lang="en-US" dirty="0" smtClean="0"/>
              <a:t> </a:t>
            </a:r>
            <a:r>
              <a:rPr lang="en-US" dirty="0" err="1" smtClean="0"/>
              <a:t>olingan</a:t>
            </a:r>
            <a:r>
              <a:rPr lang="en-US" dirty="0" smtClean="0"/>
              <a:t> xamirni130-150Cda </a:t>
            </a:r>
            <a:r>
              <a:rPr lang="en-US" dirty="0" err="1" smtClean="0"/>
              <a:t>tilla</a:t>
            </a:r>
            <a:r>
              <a:rPr lang="en-US" dirty="0" smtClean="0"/>
              <a:t> </a:t>
            </a:r>
            <a:r>
              <a:rPr lang="en-US" dirty="0" err="1" smtClean="0"/>
              <a:t>rangga</a:t>
            </a:r>
            <a:r>
              <a:rPr lang="en-US" dirty="0" smtClean="0"/>
              <a:t> </a:t>
            </a:r>
            <a:r>
              <a:rPr lang="en-US" dirty="0" err="1" smtClean="0"/>
              <a:t>kirguncha</a:t>
            </a:r>
            <a:r>
              <a:rPr lang="en-US" dirty="0" smtClean="0"/>
              <a:t> </a:t>
            </a:r>
            <a:r>
              <a:rPr lang="en-US" dirty="0" err="1" smtClean="0"/>
              <a:t>qovurib</a:t>
            </a:r>
            <a:r>
              <a:rPr lang="en-US" dirty="0" smtClean="0"/>
              <a:t> </a:t>
            </a:r>
            <a:r>
              <a:rPr lang="en-US" dirty="0" err="1" smtClean="0"/>
              <a:t>olinadi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187" y="2476795"/>
            <a:ext cx="2466975" cy="18478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314" y="247679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3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120</Words>
  <Application>Microsoft Office PowerPoint</Application>
  <PresentationFormat>Широкоэкранный</PresentationFormat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Аспект</vt:lpstr>
      <vt:lpstr>Chak – Chak shirinligini tayyorlash</vt:lpstr>
      <vt:lpstr>Chak –Chak shirinligini tayyorlash uchun eng avval xamir tayyorlab olamiz</vt:lpstr>
      <vt:lpstr>Xamir uchun bizlarga:356 gr un  Tuxum 5\8 dona  0,5 gr osh sodasi  5 gr 9%li sirka kislotasi  </vt:lpstr>
      <vt:lpstr>Qiyom tayyorlash uchun :  360 gr tabiiy asal  100 gr shakar   Tayyor bulgan xamirni qovurish uchun:  210gr o’simlik eg’i</vt:lpstr>
      <vt:lpstr>Tayyorlanish texnalogiyasi</vt:lpstr>
      <vt:lpstr>Qorilga xamir 20-30 daqiqa tindiriladi</vt:lpstr>
      <vt:lpstr>Tindirilgan xamir o’qlov yordamida yoyiladi</vt:lpstr>
      <vt:lpstr>Xamir 2-3 mm yupqalikda yoyilgach,uzunligi 20-25mm,eni 2-2,5 mm somoncha shaklida kesib olinadi</vt:lpstr>
      <vt:lpstr>Tayyorlab olingan xamirni130-150Cda tilla rangga kirguncha qovurib olinadi</vt:lpstr>
      <vt:lpstr>Qiyom tayyorlash </vt:lpstr>
      <vt:lpstr>Qiyom va qovrilgan xamir o’zaro birlastiriladi</vt:lpstr>
      <vt:lpstr>Tayyor chak-chak xoxishga ko’ra bezatiladi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Chak – Chak tayyorlash</dc:title>
  <dc:creator>Ayollar sartaroshi</dc:creator>
  <cp:lastModifiedBy>Ayollar sartaroshi</cp:lastModifiedBy>
  <cp:revision>7</cp:revision>
  <dcterms:created xsi:type="dcterms:W3CDTF">2022-02-04T10:29:40Z</dcterms:created>
  <dcterms:modified xsi:type="dcterms:W3CDTF">2022-02-04T12:32:18Z</dcterms:modified>
</cp:coreProperties>
</file>