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2" r:id="rId3"/>
    <p:sldId id="260" r:id="rId4"/>
    <p:sldId id="261" r:id="rId5"/>
    <p:sldId id="262" r:id="rId6"/>
    <p:sldId id="263" r:id="rId7"/>
    <p:sldId id="257" r:id="rId8"/>
    <p:sldId id="266" r:id="rId9"/>
    <p:sldId id="268" r:id="rId10"/>
    <p:sldId id="269" r:id="rId11"/>
    <p:sldId id="270" r:id="rId12"/>
    <p:sldId id="258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08720"/>
            <a:ext cx="6400800" cy="1072480"/>
          </a:xfrm>
        </p:spPr>
        <p:txBody>
          <a:bodyPr>
            <a:normAutofit fontScale="90000"/>
          </a:bodyPr>
          <a:lstStyle/>
          <a:p>
            <a:r>
              <a:rPr lang="en-US" sz="2800" b="1" i="1" kern="0" cap="none" spc="0" dirty="0" err="1">
                <a:solidFill>
                  <a:srgbClr val="000000"/>
                </a:solidFill>
                <a:latin typeface="Arial"/>
              </a:rPr>
              <a:t>Mavzu</a:t>
            </a:r>
            <a:r>
              <a:rPr lang="en-US" sz="2800" b="1" i="1" kern="0" cap="none" spc="0" dirty="0">
                <a:solidFill>
                  <a:srgbClr val="000000"/>
                </a:solidFill>
                <a:latin typeface="Arial"/>
              </a:rPr>
              <a:t>: </a:t>
            </a:r>
            <a:r>
              <a:rPr lang="en-US" sz="2800" b="1" i="1" kern="0" cap="none" spc="0" dirty="0" err="1">
                <a:solidFill>
                  <a:srgbClr val="000000"/>
                </a:solidFill>
                <a:latin typeface="Arial"/>
              </a:rPr>
              <a:t>Qand</a:t>
            </a:r>
            <a:r>
              <a:rPr lang="en-US" sz="2800" b="1" i="1" kern="0" cap="none" spc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i="1" kern="0" cap="none" spc="0" dirty="0" err="1">
                <a:solidFill>
                  <a:srgbClr val="000000"/>
                </a:solidFill>
                <a:latin typeface="Arial"/>
              </a:rPr>
              <a:t>mastikalari</a:t>
            </a:r>
            <a:r>
              <a:rPr lang="en-US" sz="2800" b="1" i="1" kern="0" cap="none" spc="0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800" b="1" i="1" kern="0" cap="none" spc="0" dirty="0" err="1">
                <a:solidFill>
                  <a:srgbClr val="000000"/>
                </a:solidFill>
                <a:latin typeface="Arial"/>
              </a:rPr>
              <a:t>Jele</a:t>
            </a:r>
            <a:r>
              <a:rPr lang="en-US" sz="2800" b="1" i="1" kern="0" cap="none" spc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i="1" kern="0" cap="none" spc="0" dirty="0" err="1">
                <a:solidFill>
                  <a:srgbClr val="000000"/>
                </a:solidFill>
                <a:latin typeface="Arial"/>
              </a:rPr>
              <a:t>va</a:t>
            </a:r>
            <a:r>
              <a:rPr lang="en-US" sz="2800" b="1" i="1" kern="0" cap="none" spc="0" dirty="0">
                <a:solidFill>
                  <a:srgbClr val="000000"/>
                </a:solidFill>
                <a:latin typeface="Arial"/>
              </a:rPr>
              <a:t> caramel </a:t>
            </a:r>
            <a:r>
              <a:rPr lang="en-US" sz="2800" b="1" i="1" kern="0" cap="none" spc="0" dirty="0" err="1">
                <a:solidFill>
                  <a:srgbClr val="000000"/>
                </a:solidFill>
                <a:latin typeface="Arial"/>
              </a:rPr>
              <a:t>tayyorlash</a:t>
            </a:r>
            <a:r>
              <a:rPr lang="en-US" sz="2800" b="1" i="1" kern="0" cap="none" spc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b="1" i="1" kern="0" cap="none" spc="0" dirty="0" err="1">
                <a:solidFill>
                  <a:srgbClr val="000000"/>
                </a:solidFill>
                <a:latin typeface="Arial"/>
              </a:rPr>
              <a:t>texnalogiyasi</a:t>
            </a:r>
            <a:r>
              <a:rPr lang="en-US" sz="4000" kern="0" cap="none" spc="0" dirty="0">
                <a:solidFill>
                  <a:srgbClr val="000000"/>
                </a:solidFill>
                <a:latin typeface="Arial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060848"/>
            <a:ext cx="6400800" cy="3816424"/>
          </a:xfrm>
        </p:spPr>
        <p:txBody>
          <a:bodyPr/>
          <a:lstStyle/>
          <a:p>
            <a:r>
              <a:rPr lang="en-US" sz="2000" i="1" dirty="0" err="1"/>
              <a:t>Qand</a:t>
            </a:r>
            <a:r>
              <a:rPr lang="en-US" sz="2000" i="1" dirty="0"/>
              <a:t> </a:t>
            </a:r>
            <a:r>
              <a:rPr lang="en-US" sz="2000" i="1" dirty="0" err="1"/>
              <a:t>mastikasi</a:t>
            </a:r>
            <a:r>
              <a:rPr lang="en-US" sz="2000" i="1" dirty="0"/>
              <a:t> </a:t>
            </a:r>
            <a:r>
              <a:rPr lang="en-US" sz="2000" i="1" dirty="0" err="1"/>
              <a:t>turli</a:t>
            </a:r>
            <a:r>
              <a:rPr lang="en-US" sz="2000" i="1" dirty="0"/>
              <a:t> </a:t>
            </a:r>
            <a:r>
              <a:rPr lang="en-US" sz="2000" i="1" dirty="0" err="1"/>
              <a:t>shaklchalar</a:t>
            </a:r>
            <a:r>
              <a:rPr lang="en-US" sz="2000" i="1" dirty="0"/>
              <a:t> </a:t>
            </a:r>
            <a:r>
              <a:rPr lang="en-US" sz="2000" i="1" dirty="0" err="1"/>
              <a:t>yasash</a:t>
            </a:r>
            <a:r>
              <a:rPr lang="en-US" sz="2000" i="1" dirty="0"/>
              <a:t> </a:t>
            </a:r>
            <a:r>
              <a:rPr lang="en-US" sz="2000" i="1" dirty="0" err="1"/>
              <a:t>uchun</a:t>
            </a:r>
            <a:r>
              <a:rPr lang="en-US" sz="2000" i="1" dirty="0"/>
              <a:t> </a:t>
            </a:r>
            <a:r>
              <a:rPr lang="en-US" sz="2000" i="1" dirty="0" err="1"/>
              <a:t>ishlatiladi</a:t>
            </a:r>
            <a:r>
              <a:rPr lang="en-US" sz="2000" i="1" dirty="0"/>
              <a:t> </a:t>
            </a:r>
            <a:r>
              <a:rPr lang="en-US" sz="2000" i="1" dirty="0" err="1"/>
              <a:t>yoki</a:t>
            </a:r>
            <a:r>
              <a:rPr lang="en-US" sz="2000" i="1" dirty="0"/>
              <a:t> </a:t>
            </a:r>
            <a:r>
              <a:rPr lang="en-US" sz="2000" i="1" dirty="0" err="1"/>
              <a:t>tekis</a:t>
            </a:r>
            <a:r>
              <a:rPr lang="en-US" sz="2000" i="1" dirty="0"/>
              <a:t> </a:t>
            </a:r>
            <a:r>
              <a:rPr lang="en-US" sz="2000" i="1" dirty="0" err="1"/>
              <a:t>qilib</a:t>
            </a:r>
            <a:r>
              <a:rPr lang="en-US" sz="2000" i="1" dirty="0"/>
              <a:t> </a:t>
            </a:r>
            <a:r>
              <a:rPr lang="en-US" sz="2000" i="1" dirty="0" err="1"/>
              <a:t>yoyiladi</a:t>
            </a:r>
            <a:r>
              <a:rPr lang="en-US" sz="2000" i="1" dirty="0"/>
              <a:t>-da, </a:t>
            </a:r>
            <a:r>
              <a:rPr lang="en-US" sz="2000" i="1" dirty="0" err="1"/>
              <a:t>o’ygichlar</a:t>
            </a:r>
            <a:r>
              <a:rPr lang="en-US" sz="2000" i="1" dirty="0"/>
              <a:t> </a:t>
            </a:r>
            <a:r>
              <a:rPr lang="en-US" sz="2000" i="1" dirty="0" err="1"/>
              <a:t>yoki</a:t>
            </a:r>
            <a:r>
              <a:rPr lang="en-US" sz="2000" i="1" dirty="0"/>
              <a:t> </a:t>
            </a:r>
            <a:r>
              <a:rPr lang="en-US" sz="2000" i="1" dirty="0" err="1"/>
              <a:t>pichoq</a:t>
            </a:r>
            <a:r>
              <a:rPr lang="en-US" sz="2000" i="1" dirty="0"/>
              <a:t> </a:t>
            </a:r>
            <a:r>
              <a:rPr lang="en-US" sz="2000" i="1" dirty="0" err="1"/>
              <a:t>bilan</a:t>
            </a:r>
            <a:r>
              <a:rPr lang="en-US" sz="2000" i="1" dirty="0"/>
              <a:t> </a:t>
            </a:r>
            <a:r>
              <a:rPr lang="en-US" sz="2000" i="1" dirty="0" err="1"/>
              <a:t>undan</a:t>
            </a:r>
            <a:r>
              <a:rPr lang="en-US" sz="2000" i="1" dirty="0"/>
              <a:t> </a:t>
            </a:r>
            <a:r>
              <a:rPr lang="en-US" sz="2000" i="1" dirty="0" err="1"/>
              <a:t>har</a:t>
            </a:r>
            <a:r>
              <a:rPr lang="en-US" sz="2000" i="1" dirty="0"/>
              <a:t> </a:t>
            </a:r>
            <a:r>
              <a:rPr lang="en-US" sz="2000" i="1" dirty="0" err="1"/>
              <a:t>xil</a:t>
            </a:r>
            <a:r>
              <a:rPr lang="en-US" sz="2000" i="1" dirty="0"/>
              <a:t> </a:t>
            </a:r>
            <a:r>
              <a:rPr lang="en-US" sz="2000" i="1" dirty="0" err="1"/>
              <a:t>shaklchalar</a:t>
            </a:r>
            <a:r>
              <a:rPr lang="en-US" sz="2000" i="1" dirty="0"/>
              <a:t> </a:t>
            </a:r>
            <a:r>
              <a:rPr lang="en-US" sz="2000" i="1" dirty="0" err="1"/>
              <a:t>kesib</a:t>
            </a:r>
            <a:r>
              <a:rPr lang="en-US" sz="2000" i="1" dirty="0"/>
              <a:t> </a:t>
            </a:r>
            <a:r>
              <a:rPr lang="en-US" sz="2000" i="1" dirty="0" err="1"/>
              <a:t>olinadi</a:t>
            </a:r>
            <a:r>
              <a:rPr lang="en-US" sz="2000" i="1" dirty="0" smtClean="0"/>
              <a:t>.</a:t>
            </a:r>
            <a:endParaRPr lang="ru-RU" sz="2000" i="1" dirty="0" smtClean="0"/>
          </a:p>
          <a:p>
            <a:r>
              <a:rPr lang="en-US" sz="2000" i="1" dirty="0" smtClean="0"/>
              <a:t> </a:t>
            </a:r>
            <a:r>
              <a:rPr lang="en-US" sz="2000" i="1" dirty="0" err="1"/>
              <a:t>Mahsulotlarni</a:t>
            </a:r>
            <a:r>
              <a:rPr lang="en-US" sz="2000" i="1" dirty="0"/>
              <a:t> </a:t>
            </a:r>
            <a:r>
              <a:rPr lang="en-US" sz="2000" i="1" dirty="0" err="1"/>
              <a:t>bezatish</a:t>
            </a:r>
            <a:r>
              <a:rPr lang="en-US" sz="2000" i="1" dirty="0"/>
              <a:t> </a:t>
            </a:r>
            <a:r>
              <a:rPr lang="en-US" sz="2000" i="1" dirty="0" err="1"/>
              <a:t>uchun</a:t>
            </a:r>
            <a:r>
              <a:rPr lang="en-US" sz="2000" i="1" dirty="0"/>
              <a:t> </a:t>
            </a:r>
            <a:r>
              <a:rPr lang="en-US" sz="2000" i="1" dirty="0" err="1"/>
              <a:t>ikki</a:t>
            </a:r>
            <a:r>
              <a:rPr lang="en-US" sz="2000" i="1" dirty="0"/>
              <a:t> </a:t>
            </a:r>
            <a:r>
              <a:rPr lang="en-US" sz="2000" i="1" dirty="0" err="1"/>
              <a:t>xil</a:t>
            </a:r>
            <a:r>
              <a:rPr lang="en-US" sz="2000" i="1" dirty="0"/>
              <a:t>: </a:t>
            </a:r>
            <a:r>
              <a:rPr lang="en-US" sz="2000" i="1" dirty="0" err="1"/>
              <a:t>sovuqligicha</a:t>
            </a:r>
            <a:r>
              <a:rPr lang="en-US" sz="2000" i="1" dirty="0"/>
              <a:t> </a:t>
            </a:r>
            <a:r>
              <a:rPr lang="en-US" sz="2000" i="1" dirty="0" err="1"/>
              <a:t>tayyorlangan</a:t>
            </a:r>
            <a:r>
              <a:rPr lang="en-US" sz="2000" i="1" dirty="0"/>
              <a:t> </a:t>
            </a:r>
            <a:r>
              <a:rPr lang="en-US" sz="2000" i="1" dirty="0" err="1"/>
              <a:t>va</a:t>
            </a:r>
            <a:r>
              <a:rPr lang="en-US" sz="2000" i="1" dirty="0"/>
              <a:t> </a:t>
            </a:r>
            <a:r>
              <a:rPr lang="en-US" sz="2000" i="1" dirty="0" err="1"/>
              <a:t>qaynatma</a:t>
            </a:r>
            <a:r>
              <a:rPr lang="en-US" sz="2000" i="1" dirty="0"/>
              <a:t> </a:t>
            </a:r>
            <a:r>
              <a:rPr lang="en-US" sz="2000" i="1" dirty="0" err="1"/>
              <a:t>mastika</a:t>
            </a:r>
            <a:r>
              <a:rPr lang="en-US" sz="2000" i="1" dirty="0"/>
              <a:t> </a:t>
            </a:r>
            <a:r>
              <a:rPr lang="en-US" sz="2000" i="1" dirty="0" err="1"/>
              <a:t>ishlatiladi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9331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tayyorlanishi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err="1" smtClean="0"/>
              <a:t>Shakar</a:t>
            </a:r>
            <a:r>
              <a:rPr lang="en-US" sz="1800" dirty="0" smtClean="0"/>
              <a:t> </a:t>
            </a:r>
            <a:r>
              <a:rPr lang="en-US" sz="1800" dirty="0" err="1" smtClean="0"/>
              <a:t>upasini</a:t>
            </a:r>
            <a:r>
              <a:rPr lang="en-US" sz="1800" dirty="0" smtClean="0"/>
              <a:t> </a:t>
            </a:r>
            <a:r>
              <a:rPr lang="en-US" sz="1800" dirty="0" err="1" smtClean="0"/>
              <a:t>elakdan</a:t>
            </a:r>
            <a:r>
              <a:rPr lang="en-US" sz="1800" dirty="0" smtClean="0"/>
              <a:t> </a:t>
            </a:r>
            <a:r>
              <a:rPr lang="en-US" sz="1800" dirty="0" err="1" smtClean="0"/>
              <a:t>o’tkazamiz</a:t>
            </a:r>
            <a:r>
              <a:rPr lang="en-US" sz="1800" dirty="0" smtClean="0"/>
              <a:t> </a:t>
            </a:r>
            <a:r>
              <a:rPr lang="en-US" sz="1800" dirty="0" err="1" smtClean="0"/>
              <a:t>va</a:t>
            </a:r>
            <a:r>
              <a:rPr lang="en-US" sz="1800" dirty="0" smtClean="0"/>
              <a:t> </a:t>
            </a:r>
            <a:r>
              <a:rPr lang="en-US" sz="1800" dirty="0" err="1" smtClean="0"/>
              <a:t>qismlab</a:t>
            </a:r>
            <a:r>
              <a:rPr lang="en-US" sz="1800" dirty="0" smtClean="0"/>
              <a:t> </a:t>
            </a:r>
            <a:r>
              <a:rPr lang="en-US" sz="1800" dirty="0" err="1" smtClean="0"/>
              <a:t>solamiz</a:t>
            </a:r>
            <a:r>
              <a:rPr lang="en-US" sz="1800" dirty="0" smtClean="0"/>
              <a:t>. </a:t>
            </a:r>
            <a:r>
              <a:rPr lang="en-US" sz="1800" dirty="0" err="1" smtClean="0"/>
              <a:t>Yaxshilab</a:t>
            </a:r>
            <a:r>
              <a:rPr lang="en-US" sz="1800" dirty="0" smtClean="0"/>
              <a:t> </a:t>
            </a:r>
            <a:r>
              <a:rPr lang="en-US" sz="1800" dirty="0" err="1" smtClean="0"/>
              <a:t>aralashtirib</a:t>
            </a:r>
            <a:r>
              <a:rPr lang="en-US" sz="1800" dirty="0" smtClean="0"/>
              <a:t>   </a:t>
            </a:r>
            <a:r>
              <a:rPr lang="en-US" sz="1800" dirty="0" err="1" smtClean="0"/>
              <a:t>yumshoq</a:t>
            </a:r>
            <a:r>
              <a:rPr lang="en-US" sz="1800" dirty="0" smtClean="0"/>
              <a:t> </a:t>
            </a:r>
            <a:r>
              <a:rPr lang="en-US" sz="1800" dirty="0" err="1" smtClean="0"/>
              <a:t>massa</a:t>
            </a:r>
            <a:r>
              <a:rPr lang="en-US" sz="1800" dirty="0" smtClean="0"/>
              <a:t> </a:t>
            </a:r>
            <a:r>
              <a:rPr lang="en-US" sz="1800" dirty="0" err="1" smtClean="0"/>
              <a:t>bo’ladi</a:t>
            </a:r>
            <a:r>
              <a:rPr lang="en-US" sz="1800" dirty="0" smtClean="0"/>
              <a:t>. </a:t>
            </a:r>
            <a:r>
              <a:rPr lang="en-US" sz="1800" dirty="0" err="1" smtClean="0"/>
              <a:t>Ustidan</a:t>
            </a:r>
            <a:r>
              <a:rPr lang="en-US" sz="1800" dirty="0" smtClean="0"/>
              <a:t> </a:t>
            </a:r>
            <a:r>
              <a:rPr lang="en-US" sz="1800" dirty="0" err="1" smtClean="0"/>
              <a:t>pelyonka</a:t>
            </a:r>
            <a:r>
              <a:rPr lang="en-US" sz="1800" dirty="0" smtClean="0"/>
              <a:t> </a:t>
            </a:r>
            <a:r>
              <a:rPr lang="en-US" sz="1800" dirty="0" err="1" smtClean="0"/>
              <a:t>bilan</a:t>
            </a:r>
            <a:r>
              <a:rPr lang="en-US" sz="1800" dirty="0" smtClean="0"/>
              <a:t> </a:t>
            </a:r>
            <a:r>
              <a:rPr lang="en-US" sz="1800" dirty="0" err="1" smtClean="0"/>
              <a:t>yopib</a:t>
            </a:r>
            <a:r>
              <a:rPr lang="en-US" sz="1800" dirty="0" smtClean="0"/>
              <a:t> 1 </a:t>
            </a:r>
            <a:r>
              <a:rPr lang="en-US" sz="1800" dirty="0" err="1" smtClean="0"/>
              <a:t>kechaga</a:t>
            </a:r>
            <a:r>
              <a:rPr lang="en-US" sz="1800" dirty="0" smtClean="0"/>
              <a:t> </a:t>
            </a:r>
            <a:r>
              <a:rPr lang="en-US" sz="1800" dirty="0" err="1" smtClean="0"/>
              <a:t>qo’yamiz</a:t>
            </a:r>
            <a:r>
              <a:rPr lang="en-US" sz="1800" dirty="0" smtClean="0"/>
              <a:t>, </a:t>
            </a:r>
            <a:r>
              <a:rPr lang="en-US" sz="1800" dirty="0" err="1" smtClean="0"/>
              <a:t>uy</a:t>
            </a:r>
            <a:r>
              <a:rPr lang="en-US" sz="1800" dirty="0" smtClean="0"/>
              <a:t> </a:t>
            </a:r>
            <a:r>
              <a:rPr lang="en-US" sz="1800" dirty="0" err="1" smtClean="0"/>
              <a:t>xaroratida</a:t>
            </a:r>
            <a:r>
              <a:rPr lang="en-US" sz="1800" dirty="0" smtClean="0"/>
              <a:t>.</a:t>
            </a:r>
            <a:endParaRPr lang="ru-RU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1619672" y="1124744"/>
            <a:ext cx="29718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9000"/>
            <a:ext cx="2952328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5025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Tayyorlanishi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err="1" smtClean="0"/>
              <a:t>Massani</a:t>
            </a:r>
            <a:r>
              <a:rPr lang="en-US" sz="1800" dirty="0" smtClean="0"/>
              <a:t> </a:t>
            </a:r>
            <a:r>
              <a:rPr lang="en-US" sz="1800" dirty="0" err="1" smtClean="0"/>
              <a:t>kraxmalga</a:t>
            </a:r>
            <a:r>
              <a:rPr lang="en-US" sz="1800" dirty="0" smtClean="0"/>
              <a:t> </a:t>
            </a:r>
            <a:r>
              <a:rPr lang="en-US" sz="1800" dirty="0" err="1" smtClean="0"/>
              <a:t>to’kib</a:t>
            </a:r>
            <a:r>
              <a:rPr lang="en-US" sz="1800" dirty="0" smtClean="0"/>
              <a:t> </a:t>
            </a:r>
            <a:r>
              <a:rPr lang="en-US" sz="1800" dirty="0" err="1" smtClean="0"/>
              <a:t>tashlang</a:t>
            </a:r>
            <a:r>
              <a:rPr lang="en-US" sz="1800" dirty="0" smtClean="0"/>
              <a:t>  </a:t>
            </a:r>
            <a:r>
              <a:rPr lang="en-US" sz="1800" dirty="0" err="1" smtClean="0"/>
              <a:t>va</a:t>
            </a:r>
            <a:r>
              <a:rPr lang="en-US" sz="1800" dirty="0" smtClean="0"/>
              <a:t> </a:t>
            </a:r>
            <a:r>
              <a:rPr lang="en-US" sz="1800" dirty="0" err="1" smtClean="0"/>
              <a:t>yaxshilab</a:t>
            </a:r>
            <a:r>
              <a:rPr lang="en-US" sz="1800" dirty="0" smtClean="0"/>
              <a:t> </a:t>
            </a:r>
            <a:r>
              <a:rPr lang="en-US" sz="1800" dirty="0" err="1" smtClean="0"/>
              <a:t>aralashtiring</a:t>
            </a:r>
            <a:r>
              <a:rPr lang="en-US" sz="1800" dirty="0" smtClean="0"/>
              <a:t> . </a:t>
            </a:r>
            <a:r>
              <a:rPr lang="en-US" sz="1800" dirty="0" err="1" smtClean="0"/>
              <a:t>oq</a:t>
            </a:r>
            <a:r>
              <a:rPr lang="en-US" sz="1800" dirty="0" smtClean="0"/>
              <a:t> </a:t>
            </a:r>
            <a:r>
              <a:rPr lang="en-US" sz="1800" dirty="0" err="1" smtClean="0"/>
              <a:t>yoqimli</a:t>
            </a:r>
            <a:r>
              <a:rPr lang="en-US" sz="1800" dirty="0" smtClean="0"/>
              <a:t> </a:t>
            </a:r>
            <a:r>
              <a:rPr lang="en-US" sz="1800" dirty="0" err="1" smtClean="0"/>
              <a:t>mastika</a:t>
            </a:r>
            <a:r>
              <a:rPr lang="en-US" sz="1800" dirty="0" smtClean="0"/>
              <a:t> </a:t>
            </a:r>
            <a:r>
              <a:rPr lang="en-US" sz="1800" dirty="0" err="1" smtClean="0"/>
              <a:t>chiqadi</a:t>
            </a:r>
            <a:r>
              <a:rPr lang="en-US" sz="1800" dirty="0" smtClean="0"/>
              <a:t>, agar </a:t>
            </a:r>
            <a:r>
              <a:rPr lang="en-US" sz="1800" dirty="0" err="1" smtClean="0"/>
              <a:t>xoxlasangiz</a:t>
            </a:r>
            <a:r>
              <a:rPr lang="en-US" sz="1800" dirty="0" smtClean="0"/>
              <a:t> </a:t>
            </a:r>
            <a:r>
              <a:rPr lang="en-US" sz="1800" dirty="0" err="1" smtClean="0"/>
              <a:t>bo’yash</a:t>
            </a:r>
            <a:r>
              <a:rPr lang="en-US" sz="1800" dirty="0" smtClean="0"/>
              <a:t> </a:t>
            </a:r>
            <a:r>
              <a:rPr lang="en-US" sz="1800" dirty="0" err="1" smtClean="0"/>
              <a:t>mumkin</a:t>
            </a:r>
            <a:r>
              <a:rPr lang="en-US" sz="1800" dirty="0" smtClean="0"/>
              <a:t> </a:t>
            </a:r>
            <a:r>
              <a:rPr lang="en-US" sz="1800" dirty="0" err="1" smtClean="0"/>
              <a:t>mastikani</a:t>
            </a:r>
            <a:r>
              <a:rPr lang="en-US" sz="1800" dirty="0" smtClean="0"/>
              <a:t> </a:t>
            </a:r>
            <a:r>
              <a:rPr lang="en-US" sz="1800" dirty="0" err="1" smtClean="0"/>
              <a:t>mahkam</a:t>
            </a:r>
            <a:r>
              <a:rPr lang="en-US" sz="1800" dirty="0" smtClean="0"/>
              <a:t> </a:t>
            </a:r>
            <a:r>
              <a:rPr lang="en-US" sz="1800" dirty="0" err="1" smtClean="0"/>
              <a:t>o’ralgan</a:t>
            </a:r>
            <a:r>
              <a:rPr lang="en-US" sz="1800" dirty="0" smtClean="0"/>
              <a:t> </a:t>
            </a:r>
            <a:r>
              <a:rPr lang="en-US" sz="1800" dirty="0" err="1"/>
              <a:t>h</a:t>
            </a:r>
            <a:r>
              <a:rPr lang="en-US" sz="1800" dirty="0" err="1" smtClean="0"/>
              <a:t>olda</a:t>
            </a:r>
            <a:r>
              <a:rPr lang="en-US" sz="1800" dirty="0" smtClean="0"/>
              <a:t> </a:t>
            </a:r>
            <a:r>
              <a:rPr lang="en-US" sz="1800" dirty="0" err="1" smtClean="0"/>
              <a:t>saqlang</a:t>
            </a:r>
            <a:r>
              <a:rPr lang="en-US" sz="1800" dirty="0" smtClean="0"/>
              <a:t>.</a:t>
            </a:r>
            <a:endParaRPr lang="ru-RU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1331640" y="1124744"/>
            <a:ext cx="310133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35675"/>
            <a:ext cx="3101330" cy="211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1393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70080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b="1" i="1" dirty="0"/>
              <a:t>JELE.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i="1" dirty="0" err="1"/>
              <a:t>Shakar</a:t>
            </a:r>
            <a:r>
              <a:rPr lang="en-US" b="1" i="1" dirty="0"/>
              <a:t>                           </a:t>
            </a:r>
            <a:r>
              <a:rPr lang="ru-RU" b="1" i="1" dirty="0" smtClean="0"/>
              <a:t>                   </a:t>
            </a:r>
            <a:r>
              <a:rPr lang="en-US" b="1" i="1" dirty="0" smtClean="0"/>
              <a:t>414</a:t>
            </a:r>
            <a:r>
              <a:rPr lang="en-US" b="1" i="1" dirty="0"/>
              <a:t>,</a:t>
            </a:r>
            <a:endParaRPr lang="ru-RU" b="1" dirty="0"/>
          </a:p>
          <a:p>
            <a:r>
              <a:rPr lang="en-US" b="1" i="1" dirty="0"/>
              <a:t> Patoka                               </a:t>
            </a:r>
            <a:r>
              <a:rPr lang="ru-RU" b="1" i="1" dirty="0" smtClean="0"/>
              <a:t>             </a:t>
            </a:r>
            <a:r>
              <a:rPr lang="en-US" b="1" i="1" dirty="0" smtClean="0"/>
              <a:t>103</a:t>
            </a:r>
            <a:r>
              <a:rPr lang="en-US" b="1" i="1" dirty="0"/>
              <a:t>,</a:t>
            </a:r>
            <a:endParaRPr lang="ru-RU" b="1" dirty="0"/>
          </a:p>
          <a:p>
            <a:r>
              <a:rPr lang="en-US" b="1" i="1" dirty="0"/>
              <a:t>  </a:t>
            </a:r>
            <a:r>
              <a:rPr lang="en-US" b="1" i="1" dirty="0" err="1"/>
              <a:t>Essensiya</a:t>
            </a:r>
            <a:r>
              <a:rPr lang="en-US" b="1" i="1" dirty="0"/>
              <a:t>                             </a:t>
            </a:r>
            <a:r>
              <a:rPr lang="ru-RU" b="1" i="1" dirty="0" smtClean="0"/>
              <a:t>           </a:t>
            </a:r>
            <a:r>
              <a:rPr lang="en-US" b="1" i="1" dirty="0" smtClean="0"/>
              <a:t>3</a:t>
            </a:r>
            <a:r>
              <a:rPr lang="en-US" b="1" i="1" dirty="0"/>
              <a:t>,</a:t>
            </a:r>
            <a:endParaRPr lang="ru-RU" b="1" dirty="0"/>
          </a:p>
          <a:p>
            <a:r>
              <a:rPr lang="en-US" b="1" i="1" dirty="0"/>
              <a:t> </a:t>
            </a:r>
            <a:r>
              <a:rPr lang="en-US" b="1" i="1" dirty="0" err="1"/>
              <a:t>konyak</a:t>
            </a:r>
            <a:r>
              <a:rPr lang="en-US" b="1" i="1" dirty="0"/>
              <a:t> </a:t>
            </a:r>
            <a:r>
              <a:rPr lang="en-US" b="1" i="1" dirty="0" err="1"/>
              <a:t>yoki</a:t>
            </a:r>
            <a:r>
              <a:rPr lang="en-US" b="1" i="1" dirty="0"/>
              <a:t> </a:t>
            </a:r>
            <a:r>
              <a:rPr lang="en-US" b="1" i="1" dirty="0" err="1"/>
              <a:t>shirin</a:t>
            </a:r>
            <a:r>
              <a:rPr lang="en-US" b="1" i="1" dirty="0"/>
              <a:t> vino              </a:t>
            </a:r>
            <a:r>
              <a:rPr lang="en-US" b="1" i="1" dirty="0" smtClean="0"/>
              <a:t>  </a:t>
            </a:r>
            <a:r>
              <a:rPr lang="en-US" b="1" i="1" dirty="0"/>
              <a:t>33, </a:t>
            </a:r>
            <a:endParaRPr lang="ru-RU" b="1" i="1" dirty="0" smtClean="0"/>
          </a:p>
          <a:p>
            <a:r>
              <a:rPr lang="en-US" b="1" i="1" dirty="0" err="1" smtClean="0"/>
              <a:t>limon</a:t>
            </a:r>
            <a:r>
              <a:rPr lang="en-US" b="1" i="1" dirty="0" smtClean="0"/>
              <a:t> </a:t>
            </a:r>
            <a:r>
              <a:rPr lang="en-US" b="1" i="1" dirty="0" err="1"/>
              <a:t>kislotasi</a:t>
            </a:r>
            <a:r>
              <a:rPr lang="en-US" b="1" i="1" dirty="0"/>
              <a:t>                 </a:t>
            </a:r>
            <a:r>
              <a:rPr lang="en-US" b="1" i="1" dirty="0" smtClean="0"/>
              <a:t>                </a:t>
            </a:r>
            <a:r>
              <a:rPr lang="en-US" b="1" i="1" dirty="0"/>
              <a:t>2</a:t>
            </a:r>
            <a:r>
              <a:rPr lang="en-US" b="1" i="1" dirty="0" smtClean="0"/>
              <a:t>,</a:t>
            </a:r>
            <a:endParaRPr lang="ru-RU" b="1" i="1" dirty="0" smtClean="0"/>
          </a:p>
          <a:p>
            <a:r>
              <a:rPr lang="en-US" b="1" i="1" dirty="0" smtClean="0"/>
              <a:t> </a:t>
            </a:r>
            <a:r>
              <a:rPr lang="en-US" b="1" i="1" dirty="0"/>
              <a:t>agar                   </a:t>
            </a:r>
            <a:r>
              <a:rPr lang="ru-RU" b="1" i="1" dirty="0" smtClean="0"/>
              <a:t>  </a:t>
            </a:r>
            <a:r>
              <a:rPr lang="en-US" b="1" i="1" dirty="0" smtClean="0"/>
              <a:t>                           </a:t>
            </a:r>
            <a:r>
              <a:rPr lang="en-US" b="1" i="1" dirty="0"/>
              <a:t>10</a:t>
            </a:r>
            <a:r>
              <a:rPr lang="en-US" b="1" i="1" dirty="0" smtClean="0"/>
              <a:t>,</a:t>
            </a:r>
            <a:endParaRPr lang="ru-RU" b="1" i="1" dirty="0" smtClean="0"/>
          </a:p>
          <a:p>
            <a:r>
              <a:rPr lang="en-US" b="1" i="1" dirty="0" smtClean="0"/>
              <a:t> </a:t>
            </a:r>
            <a:r>
              <a:rPr lang="en-US" b="1" i="1" dirty="0" err="1"/>
              <a:t>bo’yoq</a:t>
            </a:r>
            <a:r>
              <a:rPr lang="en-US" b="1" i="1" dirty="0"/>
              <a:t>      </a:t>
            </a:r>
            <a:r>
              <a:rPr lang="en-US" b="1" i="1" dirty="0" smtClean="0"/>
              <a:t>                                        </a:t>
            </a:r>
            <a:r>
              <a:rPr lang="en-US" b="1" i="1" dirty="0"/>
              <a:t>1, </a:t>
            </a:r>
            <a:endParaRPr lang="ru-RU" b="1" i="1" dirty="0" smtClean="0"/>
          </a:p>
          <a:p>
            <a:r>
              <a:rPr lang="en-US" b="1" i="1" dirty="0" err="1" smtClean="0"/>
              <a:t>suv</a:t>
            </a:r>
            <a:r>
              <a:rPr lang="en-US" b="1" i="1" dirty="0" smtClean="0"/>
              <a:t>                                                </a:t>
            </a:r>
            <a:r>
              <a:rPr lang="en-US" b="1" i="1" dirty="0"/>
              <a:t>496. </a:t>
            </a:r>
            <a:endParaRPr lang="ru-RU" b="1" i="1" dirty="0" smtClean="0"/>
          </a:p>
          <a:p>
            <a:r>
              <a:rPr lang="en-US" b="1" i="1" dirty="0" err="1" smtClean="0"/>
              <a:t>Chiqishi</a:t>
            </a:r>
            <a:r>
              <a:rPr lang="en-US" b="1" i="1" dirty="0" smtClean="0"/>
              <a:t>                                     </a:t>
            </a:r>
            <a:r>
              <a:rPr lang="en-US" b="1" i="1" dirty="0"/>
              <a:t>1000 g.</a:t>
            </a:r>
            <a:endParaRPr lang="ru-RU" b="1" dirty="0"/>
          </a:p>
          <a:p>
            <a:endParaRPr 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48880"/>
            <a:ext cx="288032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228" y="4005064"/>
            <a:ext cx="3024336" cy="158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888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KARAMEL.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err="1"/>
              <a:t>Karamel</a:t>
            </a:r>
            <a:r>
              <a:rPr lang="en-US" i="1" dirty="0"/>
              <a:t> </a:t>
            </a:r>
            <a:r>
              <a:rPr lang="en-US" i="1" dirty="0" err="1"/>
              <a:t>shakar</a:t>
            </a:r>
            <a:r>
              <a:rPr lang="en-US" i="1" dirty="0"/>
              <a:t> </a:t>
            </a:r>
            <a:r>
              <a:rPr lang="en-US" i="1" dirty="0" err="1"/>
              <a:t>qiyomini</a:t>
            </a:r>
            <a:r>
              <a:rPr lang="en-US" i="1" dirty="0"/>
              <a:t> 150—163°C </a:t>
            </a:r>
            <a:r>
              <a:rPr lang="en-US" i="1" dirty="0" err="1"/>
              <a:t>gacha</a:t>
            </a:r>
            <a:r>
              <a:rPr lang="en-US" i="1" dirty="0"/>
              <a:t> </a:t>
            </a:r>
            <a:r>
              <a:rPr lang="en-US" i="1" dirty="0" err="1"/>
              <a:t>haroratda</a:t>
            </a:r>
            <a:r>
              <a:rPr lang="en-US" i="1" dirty="0"/>
              <a:t> </a:t>
            </a:r>
            <a:r>
              <a:rPr lang="en-US" i="1" dirty="0" err="1"/>
              <a:t>yetiltirish</a:t>
            </a:r>
            <a:r>
              <a:rPr lang="en-US" i="1" dirty="0"/>
              <a:t> </a:t>
            </a:r>
            <a:r>
              <a:rPr lang="en-US" i="1" dirty="0" err="1"/>
              <a:t>yo’li</a:t>
            </a:r>
            <a:r>
              <a:rPr lang="en-US" i="1" dirty="0"/>
              <a:t> </a:t>
            </a:r>
            <a:r>
              <a:rPr lang="en-US" i="1" dirty="0" err="1"/>
              <a:t>bilan</a:t>
            </a:r>
            <a:r>
              <a:rPr lang="en-US" i="1" dirty="0"/>
              <a:t> </a:t>
            </a:r>
            <a:r>
              <a:rPr lang="en-US" i="1" dirty="0" err="1"/>
              <a:t>tayyorlanadi</a:t>
            </a:r>
            <a:r>
              <a:rPr lang="en-US" i="1" dirty="0"/>
              <a:t>. </a:t>
            </a:r>
            <a:r>
              <a:rPr lang="en-US" i="1" dirty="0" err="1"/>
              <a:t>Karamel</a:t>
            </a:r>
            <a:r>
              <a:rPr lang="en-US" i="1" dirty="0"/>
              <a:t> </a:t>
            </a:r>
            <a:r>
              <a:rPr lang="en-US" i="1" dirty="0" err="1"/>
              <a:t>massasi</a:t>
            </a:r>
            <a:r>
              <a:rPr lang="en-US" i="1" dirty="0"/>
              <a:t> </a:t>
            </a:r>
            <a:r>
              <a:rPr lang="en-US" i="1" dirty="0" err="1"/>
              <a:t>muloyim</a:t>
            </a:r>
            <a:r>
              <a:rPr lang="en-US" i="1" dirty="0"/>
              <a:t> </a:t>
            </a:r>
            <a:r>
              <a:rPr lang="en-US" i="1" dirty="0" err="1"/>
              <a:t>bo’lishi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kristallanib</a:t>
            </a:r>
            <a:r>
              <a:rPr lang="en-US" i="1" dirty="0"/>
              <a:t> </a:t>
            </a:r>
            <a:r>
              <a:rPr lang="en-US" i="1" dirty="0" err="1"/>
              <a:t>qolmasligi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 </a:t>
            </a:r>
            <a:r>
              <a:rPr lang="en-US" i="1" dirty="0" err="1"/>
              <a:t>unga</a:t>
            </a:r>
            <a:r>
              <a:rPr lang="en-US" i="1" dirty="0"/>
              <a:t> Patoka </a:t>
            </a:r>
            <a:r>
              <a:rPr lang="en-US" i="1" dirty="0" err="1"/>
              <a:t>qo’shiladi</a:t>
            </a:r>
            <a:r>
              <a:rPr lang="en-US" i="1" dirty="0"/>
              <a:t>. </a:t>
            </a:r>
            <a:endParaRPr lang="ru-RU" i="1" dirty="0" smtClean="0"/>
          </a:p>
          <a:p>
            <a:r>
              <a:rPr lang="en-US" i="1" dirty="0" err="1" smtClean="0"/>
              <a:t>Qo’shiladigan</a:t>
            </a:r>
            <a:r>
              <a:rPr lang="en-US" i="1" dirty="0" smtClean="0"/>
              <a:t> </a:t>
            </a:r>
            <a:r>
              <a:rPr lang="en-US" i="1" dirty="0"/>
              <a:t>Patoka </a:t>
            </a:r>
            <a:r>
              <a:rPr lang="en-US" i="1" dirty="0" err="1"/>
              <a:t>miqdori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</a:t>
            </a:r>
            <a:r>
              <a:rPr lang="en-US" i="1" dirty="0" err="1"/>
              <a:t>yetiltirish</a:t>
            </a:r>
            <a:r>
              <a:rPr lang="en-US" i="1" dirty="0"/>
              <a:t> </a:t>
            </a:r>
            <a:r>
              <a:rPr lang="en-US" i="1" dirty="0" err="1"/>
              <a:t>haroratiga</a:t>
            </a:r>
            <a:r>
              <a:rPr lang="en-US" i="1" dirty="0"/>
              <a:t> </a:t>
            </a:r>
            <a:r>
              <a:rPr lang="en-US" i="1" dirty="0" err="1"/>
              <a:t>qarab</a:t>
            </a:r>
            <a:r>
              <a:rPr lang="en-US" i="1" dirty="0"/>
              <a:t> caramel </a:t>
            </a:r>
            <a:r>
              <a:rPr lang="en-US" i="1" dirty="0" err="1"/>
              <a:t>massasining</a:t>
            </a:r>
            <a:r>
              <a:rPr lang="en-US" i="1" dirty="0"/>
              <a:t> </a:t>
            </a:r>
            <a:r>
              <a:rPr lang="en-US" i="1" dirty="0" err="1"/>
              <a:t>quyiladigan</a:t>
            </a:r>
            <a:r>
              <a:rPr lang="en-US" i="1" dirty="0"/>
              <a:t>, </a:t>
            </a:r>
            <a:r>
              <a:rPr lang="en-US" i="1" dirty="0" err="1"/>
              <a:t>silliq</a:t>
            </a:r>
            <a:r>
              <a:rPr lang="en-US" i="1" dirty="0"/>
              <a:t>, </a:t>
            </a:r>
            <a:r>
              <a:rPr lang="en-US" i="1" dirty="0" err="1"/>
              <a:t>muloyim</a:t>
            </a:r>
            <a:r>
              <a:rPr lang="en-US" i="1" dirty="0"/>
              <a:t> </a:t>
            </a:r>
            <a:r>
              <a:rPr lang="en-US" i="1" dirty="0" err="1"/>
              <a:t>turlari</a:t>
            </a:r>
            <a:r>
              <a:rPr lang="en-US" i="1" dirty="0"/>
              <a:t> </a:t>
            </a:r>
            <a:r>
              <a:rPr lang="en-US" i="1" dirty="0" err="1"/>
              <a:t>bo’ladi</a:t>
            </a:r>
            <a:r>
              <a:rPr lang="en-US" i="1" dirty="0"/>
              <a:t>. </a:t>
            </a:r>
            <a:endParaRPr lang="ru-RU" i="1" dirty="0" smtClean="0"/>
          </a:p>
          <a:p>
            <a:r>
              <a:rPr lang="en-US" i="1" dirty="0" err="1" smtClean="0"/>
              <a:t>Karamel</a:t>
            </a:r>
            <a:r>
              <a:rPr lang="en-US" i="1" dirty="0" smtClean="0"/>
              <a:t> </a:t>
            </a:r>
            <a:r>
              <a:rPr lang="en-US" i="1" dirty="0" err="1"/>
              <a:t>massasini</a:t>
            </a:r>
            <a:r>
              <a:rPr lang="en-US" i="1" dirty="0"/>
              <a:t> </a:t>
            </a:r>
            <a:r>
              <a:rPr lang="en-US" i="1" dirty="0" err="1"/>
              <a:t>tayyorlash</a:t>
            </a:r>
            <a:r>
              <a:rPr lang="en-US" i="1" dirty="0"/>
              <a:t> </a:t>
            </a:r>
            <a:r>
              <a:rPr lang="en-US" i="1" dirty="0" err="1"/>
              <a:t>uchun</a:t>
            </a:r>
            <a:r>
              <a:rPr lang="en-US" i="1" dirty="0"/>
              <a:t> </a:t>
            </a:r>
            <a:r>
              <a:rPr lang="en-US" i="1" dirty="0" err="1"/>
              <a:t>eng</a:t>
            </a:r>
            <a:r>
              <a:rPr lang="en-US" i="1" dirty="0"/>
              <a:t> </a:t>
            </a:r>
            <a:r>
              <a:rPr lang="en-US" i="1" dirty="0" err="1"/>
              <a:t>yaxshisi</a:t>
            </a:r>
            <a:r>
              <a:rPr lang="en-US" i="1" dirty="0"/>
              <a:t> </a:t>
            </a:r>
            <a:r>
              <a:rPr lang="en-US" i="1" dirty="0" err="1"/>
              <a:t>chaqmoq</a:t>
            </a:r>
            <a:r>
              <a:rPr lang="en-US" i="1" dirty="0"/>
              <a:t> </a:t>
            </a:r>
            <a:r>
              <a:rPr lang="en-US" i="1" dirty="0" err="1"/>
              <a:t>qand</a:t>
            </a:r>
            <a:r>
              <a:rPr lang="en-US" i="1" dirty="0"/>
              <a:t> </a:t>
            </a:r>
            <a:r>
              <a:rPr lang="en-US" i="1" dirty="0" err="1"/>
              <a:t>olish</a:t>
            </a:r>
            <a:r>
              <a:rPr lang="en-US" i="1" dirty="0"/>
              <a:t> </a:t>
            </a:r>
            <a:r>
              <a:rPr lang="en-US" i="1" dirty="0" err="1"/>
              <a:t>kerak</a:t>
            </a:r>
            <a:r>
              <a:rPr lang="en-US" i="1" dirty="0"/>
              <a:t>, </a:t>
            </a:r>
            <a:r>
              <a:rPr lang="en-US" i="1" dirty="0" err="1"/>
              <a:t>chunki</a:t>
            </a:r>
            <a:r>
              <a:rPr lang="en-US" i="1" dirty="0"/>
              <a:t> </a:t>
            </a:r>
            <a:r>
              <a:rPr lang="en-US" i="1" dirty="0" err="1"/>
              <a:t>shakarda</a:t>
            </a:r>
            <a:r>
              <a:rPr lang="en-US" i="1" dirty="0"/>
              <a:t> </a:t>
            </a:r>
            <a:r>
              <a:rPr lang="en-US" i="1" dirty="0" err="1"/>
              <a:t>bo’ladigan</a:t>
            </a:r>
            <a:r>
              <a:rPr lang="en-US" i="1" dirty="0"/>
              <a:t> </a:t>
            </a:r>
            <a:r>
              <a:rPr lang="en-US" i="1" dirty="0" err="1"/>
              <a:t>yog</a:t>
            </a:r>
            <a:r>
              <a:rPr lang="en-US" i="1" dirty="0"/>
              <a:t>‘ </a:t>
            </a:r>
            <a:r>
              <a:rPr lang="en-US" i="1" dirty="0" err="1"/>
              <a:t>aralashmalari</a:t>
            </a:r>
            <a:r>
              <a:rPr lang="en-US" i="1" dirty="0"/>
              <a:t> </a:t>
            </a:r>
            <a:r>
              <a:rPr lang="en-US" i="1" dirty="0" err="1"/>
              <a:t>karamelning</a:t>
            </a:r>
            <a:r>
              <a:rPr lang="en-US" i="1" dirty="0"/>
              <a:t> </a:t>
            </a:r>
            <a:r>
              <a:rPr lang="en-US" i="1" dirty="0" err="1"/>
              <a:t>sifatini</a:t>
            </a:r>
            <a:r>
              <a:rPr lang="en-US" i="1" dirty="0"/>
              <a:t> </a:t>
            </a:r>
            <a:r>
              <a:rPr lang="en-US" i="1" dirty="0" err="1"/>
              <a:t>pasaytirib</a:t>
            </a:r>
            <a:r>
              <a:rPr lang="en-US" i="1" dirty="0"/>
              <a:t> </a:t>
            </a:r>
            <a:r>
              <a:rPr lang="en-US" i="1" dirty="0" err="1"/>
              <a:t>qo’yadi</a:t>
            </a:r>
            <a:r>
              <a:rPr lang="en-US" i="1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8726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1"/>
            <a:ext cx="172402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77072"/>
            <a:ext cx="302895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762" y="4147583"/>
            <a:ext cx="1905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37" y="1268761"/>
            <a:ext cx="222885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81159"/>
            <a:ext cx="2448272" cy="243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84" y="4077073"/>
            <a:ext cx="20955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84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cap="none" spc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b="1" i="1" kern="0" cap="none" spc="0" dirty="0">
                <a:solidFill>
                  <a:srgbClr val="000000"/>
                </a:solidFill>
                <a:latin typeface="Arial"/>
              </a:rPr>
              <a:t>QAND MASTIKALARI. 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/>
              <a:t>Qand</a:t>
            </a:r>
            <a:r>
              <a:rPr lang="en-US" b="1" i="1" dirty="0"/>
              <a:t> </a:t>
            </a:r>
            <a:r>
              <a:rPr lang="en-US" b="1" i="1" dirty="0" err="1"/>
              <a:t>upasi</a:t>
            </a:r>
            <a:r>
              <a:rPr lang="en-US" b="1" i="1" dirty="0"/>
              <a:t>                             945,</a:t>
            </a:r>
            <a:endParaRPr lang="ru-RU" b="1" i="1" dirty="0"/>
          </a:p>
          <a:p>
            <a:r>
              <a:rPr lang="en-US" b="1" i="1" dirty="0"/>
              <a:t> </a:t>
            </a:r>
            <a:r>
              <a:rPr lang="en-US" b="1" i="1" dirty="0" err="1"/>
              <a:t>jelatin</a:t>
            </a:r>
            <a:r>
              <a:rPr lang="en-US" b="1" i="1" dirty="0"/>
              <a:t>                                       10, </a:t>
            </a:r>
            <a:endParaRPr lang="ru-RU" b="1" i="1" dirty="0"/>
          </a:p>
          <a:p>
            <a:r>
              <a:rPr lang="en-US" b="1" i="1" dirty="0"/>
              <a:t> </a:t>
            </a:r>
            <a:r>
              <a:rPr lang="en-US" b="1" i="1" dirty="0" err="1"/>
              <a:t>suv</a:t>
            </a:r>
            <a:r>
              <a:rPr lang="en-US" b="1" i="1" dirty="0"/>
              <a:t>                                             50. </a:t>
            </a:r>
            <a:endParaRPr lang="ru-RU" b="1" i="1" dirty="0"/>
          </a:p>
          <a:p>
            <a:r>
              <a:rPr lang="en-US" b="1" i="1" dirty="0"/>
              <a:t> </a:t>
            </a:r>
            <a:r>
              <a:rPr lang="en-US" b="1" i="1" dirty="0" err="1"/>
              <a:t>Chiqishi</a:t>
            </a:r>
            <a:r>
              <a:rPr lang="en-US" b="1" i="1" dirty="0"/>
              <a:t>                             1000 g.</a:t>
            </a:r>
            <a:endParaRPr lang="ru-RU" b="1" i="1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20888"/>
            <a:ext cx="288032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500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836712"/>
            <a:ext cx="6400800" cy="1152128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Jelatin</a:t>
            </a:r>
            <a:r>
              <a:rPr lang="en-US" sz="1800" dirty="0" smtClean="0"/>
              <a:t> </a:t>
            </a:r>
            <a:r>
              <a:rPr lang="en-US" sz="1800" dirty="0" err="1" smtClean="0"/>
              <a:t>bilan</a:t>
            </a:r>
            <a:r>
              <a:rPr lang="en-US" sz="1800" dirty="0" smtClean="0"/>
              <a:t> </a:t>
            </a:r>
            <a:r>
              <a:rPr lang="en-US" sz="1800" dirty="0" err="1" smtClean="0"/>
              <a:t>suvni</a:t>
            </a:r>
            <a:r>
              <a:rPr lang="en-US" sz="1800" dirty="0" smtClean="0"/>
              <a:t> </a:t>
            </a:r>
            <a:r>
              <a:rPr lang="en-US" sz="1800" dirty="0" err="1" smtClean="0"/>
              <a:t>aralashtiring</a:t>
            </a:r>
            <a:r>
              <a:rPr lang="en-US" sz="1800" dirty="0" smtClean="0"/>
              <a:t> </a:t>
            </a:r>
            <a:r>
              <a:rPr lang="en-US" sz="1800" dirty="0" err="1" smtClean="0"/>
              <a:t>va</a:t>
            </a:r>
            <a:r>
              <a:rPr lang="en-US" sz="1800" dirty="0" smtClean="0"/>
              <a:t> </a:t>
            </a:r>
            <a:r>
              <a:rPr lang="en-US" sz="1800" dirty="0" err="1" smtClean="0"/>
              <a:t>jelatin</a:t>
            </a:r>
            <a:r>
              <a:rPr lang="en-US" sz="1800" dirty="0" smtClean="0"/>
              <a:t> </a:t>
            </a:r>
            <a:r>
              <a:rPr lang="en-US" sz="1800" dirty="0" err="1" smtClean="0"/>
              <a:t>to’liq</a:t>
            </a:r>
            <a:r>
              <a:rPr lang="en-US" sz="1800" dirty="0" smtClean="0"/>
              <a:t> </a:t>
            </a:r>
            <a:r>
              <a:rPr lang="en-US" sz="1800" dirty="0" err="1" smtClean="0"/>
              <a:t>eriguncha</a:t>
            </a:r>
            <a:r>
              <a:rPr lang="en-US" sz="1800" dirty="0" smtClean="0"/>
              <a:t> </a:t>
            </a:r>
            <a:r>
              <a:rPr lang="en-US" sz="1800" dirty="0" err="1" smtClean="0"/>
              <a:t>qizdiring</a:t>
            </a:r>
            <a:r>
              <a:rPr lang="en-US" sz="1800" dirty="0" smtClean="0"/>
              <a:t> </a:t>
            </a:r>
            <a:r>
              <a:rPr lang="en-US" sz="1800" dirty="0" err="1" smtClean="0"/>
              <a:t>keyin</a:t>
            </a:r>
            <a:r>
              <a:rPr lang="en-US" sz="1800" dirty="0" smtClean="0"/>
              <a:t> </a:t>
            </a:r>
            <a:r>
              <a:rPr lang="en-US" sz="1800" dirty="0" err="1" smtClean="0"/>
              <a:t>vanilin</a:t>
            </a:r>
            <a:r>
              <a:rPr lang="en-US" sz="1800" dirty="0" smtClean="0"/>
              <a:t> </a:t>
            </a:r>
            <a:r>
              <a:rPr lang="en-US" sz="1800" dirty="0" err="1" smtClean="0"/>
              <a:t>ekstrati</a:t>
            </a:r>
            <a:r>
              <a:rPr lang="en-US" sz="1800" dirty="0" smtClean="0"/>
              <a:t> </a:t>
            </a:r>
            <a:r>
              <a:rPr lang="en-US" sz="1800" dirty="0" err="1" smtClean="0"/>
              <a:t>qo’shing</a:t>
            </a:r>
            <a:r>
              <a:rPr lang="en-US" sz="1800" dirty="0" smtClean="0"/>
              <a:t>. </a:t>
            </a: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28384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2838450" cy="1903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94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928464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Aralashmani</a:t>
            </a:r>
            <a:r>
              <a:rPr lang="en-US" sz="1800" dirty="0" smtClean="0"/>
              <a:t> </a:t>
            </a:r>
            <a:r>
              <a:rPr lang="en-US" sz="1800" dirty="0" err="1" smtClean="0"/>
              <a:t>birlashmaguncha</a:t>
            </a:r>
            <a:r>
              <a:rPr lang="en-US" sz="1800" dirty="0" smtClean="0"/>
              <a:t> </a:t>
            </a:r>
            <a:r>
              <a:rPr lang="en-US" sz="1800" dirty="0" err="1" smtClean="0"/>
              <a:t>aralashtiring</a:t>
            </a:r>
            <a:r>
              <a:rPr lang="en-US" sz="1800" dirty="0" smtClean="0"/>
              <a:t>. </a:t>
            </a:r>
            <a:r>
              <a:rPr lang="en-US" sz="1800" dirty="0" err="1" smtClean="0"/>
              <a:t>Keyin</a:t>
            </a:r>
            <a:r>
              <a:rPr lang="en-US" sz="1800" dirty="0" smtClean="0"/>
              <a:t> </a:t>
            </a:r>
            <a:r>
              <a:rPr lang="en-US" sz="1800" dirty="0" err="1" smtClean="0"/>
              <a:t>massani</a:t>
            </a:r>
            <a:r>
              <a:rPr lang="en-US" sz="1800" dirty="0" smtClean="0"/>
              <a:t> </a:t>
            </a:r>
            <a:r>
              <a:rPr lang="en-US" sz="1800" dirty="0" err="1" smtClean="0"/>
              <a:t>shakar</a:t>
            </a:r>
            <a:r>
              <a:rPr lang="en-US" sz="1800" dirty="0" smtClean="0"/>
              <a:t> </a:t>
            </a:r>
            <a:r>
              <a:rPr lang="en-US" sz="1800" dirty="0" err="1" smtClean="0"/>
              <a:t>kukuniga</a:t>
            </a:r>
            <a:r>
              <a:rPr lang="en-US" sz="1800" dirty="0" smtClean="0"/>
              <a:t> </a:t>
            </a:r>
            <a:r>
              <a:rPr lang="en-US" sz="1800" dirty="0" err="1" smtClean="0"/>
              <a:t>sepilgan</a:t>
            </a:r>
            <a:r>
              <a:rPr lang="en-US" sz="1800" dirty="0" smtClean="0"/>
              <a:t> </a:t>
            </a:r>
            <a:r>
              <a:rPr lang="en-US" sz="1800" dirty="0" err="1" smtClean="0"/>
              <a:t>stol</a:t>
            </a:r>
            <a:r>
              <a:rPr lang="en-US" sz="1800" dirty="0" smtClean="0"/>
              <a:t> </a:t>
            </a:r>
            <a:r>
              <a:rPr lang="en-US" sz="1800" dirty="0" err="1" smtClean="0"/>
              <a:t>ustiga</a:t>
            </a:r>
            <a:r>
              <a:rPr lang="en-US" sz="1800" dirty="0" smtClean="0"/>
              <a:t> </a:t>
            </a:r>
            <a:r>
              <a:rPr lang="en-US" sz="1800" dirty="0" err="1" smtClean="0"/>
              <a:t>oling</a:t>
            </a:r>
            <a:r>
              <a:rPr lang="en-US" sz="1800" dirty="0"/>
              <a:t>.</a:t>
            </a:r>
            <a:r>
              <a:rPr lang="en-US" sz="1800" dirty="0" smtClean="0"/>
              <a:t> </a:t>
            </a:r>
            <a:endParaRPr lang="ru-RU" sz="1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2976"/>
            <a:ext cx="28384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55640"/>
            <a:ext cx="2838450" cy="1981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7637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837456"/>
          </a:xfrm>
        </p:spPr>
        <p:txBody>
          <a:bodyPr>
            <a:noAutofit/>
          </a:bodyPr>
          <a:lstStyle/>
          <a:p>
            <a:r>
              <a:rPr lang="en-US" sz="1800" b="1" dirty="0" err="1" smtClean="0"/>
              <a:t>mastika</a:t>
            </a:r>
            <a:r>
              <a:rPr lang="en-US" sz="1800" b="1" dirty="0" smtClean="0"/>
              <a:t> </a:t>
            </a:r>
            <a:r>
              <a:rPr lang="en-US" sz="1800" b="1" dirty="0" err="1"/>
              <a:t>juda</a:t>
            </a:r>
            <a:r>
              <a:rPr lang="en-US" sz="1800" b="1" dirty="0"/>
              <a:t> </a:t>
            </a:r>
            <a:r>
              <a:rPr lang="en-US" sz="1800" b="1" dirty="0" err="1"/>
              <a:t>yopishqoq</a:t>
            </a:r>
            <a:r>
              <a:rPr lang="en-US" sz="1800" b="1" dirty="0"/>
              <a:t>, </a:t>
            </a:r>
            <a:r>
              <a:rPr lang="en-US" sz="1800" b="1" dirty="0" err="1"/>
              <a:t>shuning</a:t>
            </a:r>
            <a:r>
              <a:rPr lang="en-US" sz="1800" b="1" dirty="0"/>
              <a:t> </a:t>
            </a:r>
            <a:r>
              <a:rPr lang="en-US" sz="1800" b="1" dirty="0" err="1"/>
              <a:t>uchun</a:t>
            </a:r>
            <a:r>
              <a:rPr lang="en-US" sz="1800" b="1" dirty="0"/>
              <a:t> </a:t>
            </a:r>
            <a:r>
              <a:rPr lang="en-US" sz="1800" b="1" dirty="0" err="1"/>
              <a:t>yaxshiroq</a:t>
            </a:r>
            <a:r>
              <a:rPr lang="en-US" sz="1800" b="1" dirty="0"/>
              <a:t> </a:t>
            </a:r>
            <a:r>
              <a:rPr lang="en-US" sz="1800" b="1" dirty="0" err="1"/>
              <a:t>qo’lqop</a:t>
            </a:r>
            <a:r>
              <a:rPr lang="en-US" sz="1800" b="1" dirty="0"/>
              <a:t> </a:t>
            </a:r>
            <a:r>
              <a:rPr lang="en-US" sz="1800" b="1" dirty="0" err="1"/>
              <a:t>va</a:t>
            </a:r>
            <a:r>
              <a:rPr lang="en-US" sz="1800" b="1" dirty="0"/>
              <a:t> </a:t>
            </a:r>
            <a:r>
              <a:rPr lang="en-US" sz="1800" b="1" dirty="0" err="1"/>
              <a:t>silikon</a:t>
            </a:r>
            <a:r>
              <a:rPr lang="en-US" sz="1800" b="1" dirty="0"/>
              <a:t> </a:t>
            </a:r>
            <a:r>
              <a:rPr lang="en-US" sz="1800" b="1" dirty="0" err="1"/>
              <a:t>bilan</a:t>
            </a:r>
            <a:r>
              <a:rPr lang="en-US" sz="1800" b="1" dirty="0"/>
              <a:t> </a:t>
            </a:r>
            <a:r>
              <a:rPr lang="en-US" sz="1800" b="1" dirty="0" err="1" smtClean="0"/>
              <a:t>ishlash</a:t>
            </a:r>
            <a:r>
              <a:rPr lang="en-US" sz="1800" b="1" dirty="0" smtClean="0"/>
              <a:t>. </a:t>
            </a:r>
            <a:r>
              <a:rPr lang="en-US" sz="1800" b="1" dirty="0" err="1" smtClean="0"/>
              <a:t>Barcha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shakar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kukunini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asta-sekin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aralashtiramiz</a:t>
            </a:r>
            <a:r>
              <a:rPr lang="en-US" sz="1800" b="1" dirty="0" smtClean="0"/>
              <a:t>  </a:t>
            </a:r>
            <a:endParaRPr lang="ru-RU" sz="18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4"/>
            <a:ext cx="3168352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1550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i="1" dirty="0" err="1"/>
              <a:t>Qaynatma</a:t>
            </a:r>
            <a:r>
              <a:rPr lang="en-US" sz="2000" b="1" i="1" dirty="0"/>
              <a:t> </a:t>
            </a:r>
            <a:r>
              <a:rPr lang="en-US" sz="2000" b="1" i="1" dirty="0" err="1"/>
              <a:t>qand</a:t>
            </a:r>
            <a:r>
              <a:rPr lang="en-US" sz="2000" b="1" i="1" dirty="0"/>
              <a:t> </a:t>
            </a:r>
            <a:r>
              <a:rPr lang="en-US" sz="2000" b="1" i="1" dirty="0" err="1"/>
              <a:t>mastikasi</a:t>
            </a:r>
            <a:r>
              <a:rPr lang="en-US" sz="2000" b="1" i="1" dirty="0"/>
              <a:t>. 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/>
              <a:t>Qandupasi</a:t>
            </a:r>
            <a:r>
              <a:rPr lang="en-US" b="1" i="1" dirty="0"/>
              <a:t>                                775,</a:t>
            </a:r>
            <a:endParaRPr lang="ru-RU" b="1" i="1" dirty="0"/>
          </a:p>
          <a:p>
            <a:r>
              <a:rPr lang="en-US" b="1" i="1" dirty="0"/>
              <a:t> Patoka                                         83, </a:t>
            </a:r>
            <a:endParaRPr lang="ru-RU" b="1" i="1" dirty="0"/>
          </a:p>
          <a:p>
            <a:r>
              <a:rPr lang="en-US" b="1" i="1" dirty="0" err="1"/>
              <a:t>Makka</a:t>
            </a:r>
            <a:r>
              <a:rPr lang="en-US" b="1" i="1" dirty="0"/>
              <a:t>  </a:t>
            </a:r>
            <a:r>
              <a:rPr lang="en-US" b="1" i="1" dirty="0" err="1"/>
              <a:t>jo’xori</a:t>
            </a:r>
            <a:r>
              <a:rPr lang="en-US" b="1" i="1" dirty="0"/>
              <a:t> </a:t>
            </a:r>
            <a:r>
              <a:rPr lang="en-US" b="1" i="1" dirty="0" err="1"/>
              <a:t>kraxmali</a:t>
            </a:r>
            <a:r>
              <a:rPr lang="en-US" b="1" i="1" dirty="0"/>
              <a:t>          101, </a:t>
            </a:r>
            <a:endParaRPr lang="ru-RU" b="1" i="1" dirty="0"/>
          </a:p>
          <a:p>
            <a:r>
              <a:rPr lang="en-US" b="1" i="1" dirty="0" err="1"/>
              <a:t>Suv</a:t>
            </a:r>
            <a:r>
              <a:rPr lang="en-US" b="1" i="1" dirty="0"/>
              <a:t>                                               202. </a:t>
            </a:r>
            <a:endParaRPr lang="en-US" b="1" i="1" dirty="0" smtClean="0"/>
          </a:p>
          <a:p>
            <a:r>
              <a:rPr lang="en-US" b="1" i="1" dirty="0" err="1" smtClean="0"/>
              <a:t>Jelatin</a:t>
            </a:r>
            <a:r>
              <a:rPr lang="en-US" b="1" i="1" dirty="0" smtClean="0"/>
              <a:t>                                           12g</a:t>
            </a:r>
            <a:endParaRPr lang="ru-RU" b="1" i="1" dirty="0"/>
          </a:p>
          <a:p>
            <a:r>
              <a:rPr lang="en-US" b="1" i="1" dirty="0"/>
              <a:t> </a:t>
            </a:r>
            <a:r>
              <a:rPr lang="en-US" b="1" i="1" dirty="0" err="1"/>
              <a:t>Chiqishi</a:t>
            </a:r>
            <a:r>
              <a:rPr lang="en-US" b="1" i="1" dirty="0"/>
              <a:t>                                   1000 g.</a:t>
            </a:r>
            <a:endParaRPr lang="ru-RU" b="1" i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9960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268760"/>
            <a:ext cx="3704456" cy="576064"/>
          </a:xfrm>
        </p:spPr>
        <p:txBody>
          <a:bodyPr/>
          <a:lstStyle/>
          <a:p>
            <a:r>
              <a:rPr lang="en-US" dirty="0" err="1" smtClean="0"/>
              <a:t>Tayyorlanishi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0" y="1844824"/>
            <a:ext cx="2819400" cy="330731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err="1" smtClean="0"/>
              <a:t>Qolgan</a:t>
            </a:r>
            <a:r>
              <a:rPr lang="en-US" sz="2400" dirty="0" smtClean="0"/>
              <a:t> </a:t>
            </a:r>
            <a:r>
              <a:rPr lang="en-US" sz="2400" dirty="0" err="1" smtClean="0"/>
              <a:t>suv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shakar</a:t>
            </a:r>
            <a:r>
              <a:rPr lang="en-US" sz="2400" dirty="0" smtClean="0"/>
              <a:t>, </a:t>
            </a:r>
            <a:r>
              <a:rPr lang="en-US" sz="2400" dirty="0" err="1" smtClean="0"/>
              <a:t>tuz</a:t>
            </a:r>
            <a:r>
              <a:rPr lang="en-US" sz="2400" dirty="0" smtClean="0"/>
              <a:t>, </a:t>
            </a:r>
            <a:r>
              <a:rPr lang="en-US" sz="2400" dirty="0" err="1" smtClean="0"/>
              <a:t>siropni</a:t>
            </a:r>
            <a:r>
              <a:rPr lang="en-US" sz="2400" dirty="0" smtClean="0"/>
              <a:t> </a:t>
            </a:r>
            <a:r>
              <a:rPr lang="en-US" sz="2400" dirty="0" err="1" smtClean="0"/>
              <a:t>aralashtirib</a:t>
            </a:r>
            <a:r>
              <a:rPr lang="en-US" sz="2400" dirty="0" smtClean="0"/>
              <a:t>, </a:t>
            </a:r>
            <a:r>
              <a:rPr lang="en-US" sz="2400" dirty="0" err="1" smtClean="0"/>
              <a:t>olovga</a:t>
            </a:r>
            <a:r>
              <a:rPr lang="en-US" sz="2400" dirty="0" smtClean="0"/>
              <a:t> </a:t>
            </a:r>
            <a:r>
              <a:rPr lang="en-US" sz="2400" dirty="0" err="1" smtClean="0"/>
              <a:t>quying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qaynatib</a:t>
            </a:r>
            <a:r>
              <a:rPr lang="en-US" sz="2400" dirty="0" smtClean="0"/>
              <a:t> </a:t>
            </a:r>
            <a:r>
              <a:rPr lang="en-US" sz="2400" dirty="0" err="1" smtClean="0"/>
              <a:t>oling</a:t>
            </a:r>
            <a:r>
              <a:rPr lang="en-US" sz="2400" dirty="0" smtClean="0"/>
              <a:t>. </a:t>
            </a:r>
            <a:r>
              <a:rPr lang="en-US" sz="2400" dirty="0" err="1" smtClean="0"/>
              <a:t>Keyin</a:t>
            </a:r>
            <a:r>
              <a:rPr lang="en-US" sz="2400" dirty="0" smtClean="0"/>
              <a:t> </a:t>
            </a:r>
            <a:r>
              <a:rPr lang="en-US" sz="2400" dirty="0" err="1" smtClean="0"/>
              <a:t>olovni</a:t>
            </a:r>
            <a:r>
              <a:rPr lang="en-US" sz="2400" dirty="0" smtClean="0"/>
              <a:t> minimal </a:t>
            </a:r>
            <a:r>
              <a:rPr lang="en-US" sz="2400" dirty="0" err="1" smtClean="0"/>
              <a:t>darajaga</a:t>
            </a:r>
            <a:r>
              <a:rPr lang="en-US" sz="2400" dirty="0" smtClean="0"/>
              <a:t> </a:t>
            </a:r>
            <a:r>
              <a:rPr lang="en-US" sz="2400" dirty="0" err="1" smtClean="0"/>
              <a:t>tushuring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en-US" sz="2400" dirty="0" smtClean="0"/>
              <a:t> 8 </a:t>
            </a:r>
            <a:r>
              <a:rPr lang="en-US" sz="2400" dirty="0" err="1" smtClean="0"/>
              <a:t>daqiqa</a:t>
            </a:r>
            <a:r>
              <a:rPr lang="en-US" sz="2400" dirty="0" smtClean="0"/>
              <a:t> </a:t>
            </a:r>
            <a:r>
              <a:rPr lang="en-US" sz="2400" dirty="0" err="1" smtClean="0"/>
              <a:t>davomida</a:t>
            </a:r>
            <a:r>
              <a:rPr lang="en-US" sz="2400" dirty="0" smtClean="0"/>
              <a:t> </a:t>
            </a:r>
            <a:r>
              <a:rPr lang="en-US" sz="2400" dirty="0" err="1" smtClean="0"/>
              <a:t>pishiring</a:t>
            </a:r>
            <a:r>
              <a:rPr lang="en-US" sz="2400" dirty="0" smtClean="0"/>
              <a:t>.  </a:t>
            </a:r>
            <a:endParaRPr lang="ru-RU" sz="2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1607840" y="1988840"/>
            <a:ext cx="2887960" cy="288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002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tayyorlanishi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 err="1" smtClean="0"/>
              <a:t>Qaynayotgan</a:t>
            </a:r>
            <a:r>
              <a:rPr lang="en-US" sz="1800" dirty="0" smtClean="0"/>
              <a:t> </a:t>
            </a:r>
            <a:r>
              <a:rPr lang="en-US" sz="1800" dirty="0" err="1" smtClean="0"/>
              <a:t>aralshmani</a:t>
            </a:r>
            <a:r>
              <a:rPr lang="en-US" sz="1800" dirty="0" smtClean="0"/>
              <a:t> </a:t>
            </a:r>
            <a:r>
              <a:rPr lang="en-US" sz="1800" dirty="0" err="1" smtClean="0"/>
              <a:t>jelatinga</a:t>
            </a:r>
            <a:r>
              <a:rPr lang="en-US" sz="1800" dirty="0" smtClean="0"/>
              <a:t> </a:t>
            </a:r>
            <a:r>
              <a:rPr lang="en-US" sz="1800" dirty="0" err="1" smtClean="0"/>
              <a:t>tukib</a:t>
            </a:r>
            <a:r>
              <a:rPr lang="en-US" sz="1800" dirty="0" smtClean="0"/>
              <a:t> </a:t>
            </a:r>
            <a:r>
              <a:rPr lang="en-US" sz="1800" dirty="0" err="1" smtClean="0"/>
              <a:t>tashlang</a:t>
            </a:r>
            <a:r>
              <a:rPr lang="en-US" sz="1800" dirty="0" smtClean="0"/>
              <a:t> </a:t>
            </a:r>
            <a:r>
              <a:rPr lang="en-US" sz="1800" dirty="0" err="1" smtClean="0"/>
              <a:t>va</a:t>
            </a:r>
            <a:r>
              <a:rPr lang="en-US" sz="1800" dirty="0" smtClean="0"/>
              <a:t> </a:t>
            </a:r>
            <a:r>
              <a:rPr lang="en-US" sz="1800" dirty="0" err="1" smtClean="0"/>
              <a:t>mikser</a:t>
            </a:r>
            <a:r>
              <a:rPr lang="en-US" sz="1800" dirty="0" smtClean="0"/>
              <a:t> </a:t>
            </a:r>
            <a:r>
              <a:rPr lang="en-US" sz="1800" dirty="0" err="1" smtClean="0"/>
              <a:t>bilan</a:t>
            </a:r>
            <a:r>
              <a:rPr lang="en-US" sz="1800" dirty="0" smtClean="0"/>
              <a:t> </a:t>
            </a:r>
            <a:r>
              <a:rPr lang="en-US" sz="1800" dirty="0" err="1" smtClean="0"/>
              <a:t>ko’pirtiring</a:t>
            </a:r>
            <a:r>
              <a:rPr lang="en-US" sz="1800" dirty="0" smtClean="0"/>
              <a:t>.</a:t>
            </a:r>
          </a:p>
          <a:p>
            <a:r>
              <a:rPr lang="en-US" sz="1800" dirty="0" err="1" smtClean="0"/>
              <a:t>Taxminan</a:t>
            </a:r>
            <a:r>
              <a:rPr lang="en-US" sz="1800" dirty="0" smtClean="0"/>
              <a:t> 10-15 </a:t>
            </a:r>
            <a:r>
              <a:rPr lang="en-US" sz="1800" dirty="0" err="1" smtClean="0"/>
              <a:t>daqiqa</a:t>
            </a:r>
            <a:r>
              <a:rPr lang="en-US" sz="1800" dirty="0" smtClean="0"/>
              <a:t> </a:t>
            </a:r>
            <a:r>
              <a:rPr lang="en-US" sz="1800" dirty="0" err="1" smtClean="0"/>
              <a:t>davomida</a:t>
            </a:r>
            <a:r>
              <a:rPr lang="en-US" sz="1800" dirty="0" smtClean="0"/>
              <a:t> </a:t>
            </a:r>
            <a:r>
              <a:rPr lang="en-US" sz="1800" dirty="0" err="1" smtClean="0"/>
              <a:t>ko’pirtiring</a:t>
            </a:r>
            <a:r>
              <a:rPr lang="en-US" sz="1800" dirty="0" smtClean="0"/>
              <a:t>. Massa </a:t>
            </a:r>
            <a:r>
              <a:rPr lang="en-US" sz="1800" dirty="0" err="1" smtClean="0"/>
              <a:t>oq</a:t>
            </a:r>
            <a:r>
              <a:rPr lang="en-US" sz="1800" dirty="0" smtClean="0"/>
              <a:t> </a:t>
            </a:r>
            <a:r>
              <a:rPr lang="en-US" sz="1800" dirty="0" err="1" smtClean="0"/>
              <a:t>rangga</a:t>
            </a:r>
            <a:r>
              <a:rPr lang="en-US" sz="1800" dirty="0" smtClean="0"/>
              <a:t> </a:t>
            </a:r>
            <a:r>
              <a:rPr lang="en-US" sz="1800" dirty="0" err="1" smtClean="0"/>
              <a:t>aylanishini</a:t>
            </a:r>
            <a:r>
              <a:rPr lang="en-US" sz="1800" dirty="0" smtClean="0"/>
              <a:t>, </a:t>
            </a:r>
            <a:r>
              <a:rPr lang="en-US" sz="1800" dirty="0" err="1" smtClean="0"/>
              <a:t>hajmi</a:t>
            </a:r>
            <a:r>
              <a:rPr lang="en-US" sz="1800" dirty="0" smtClean="0"/>
              <a:t> </a:t>
            </a:r>
            <a:r>
              <a:rPr lang="en-US" sz="1800" dirty="0" err="1" smtClean="0"/>
              <a:t>sezilarli</a:t>
            </a:r>
            <a:r>
              <a:rPr lang="en-US" sz="1800" dirty="0" smtClean="0"/>
              <a:t> </a:t>
            </a:r>
            <a:r>
              <a:rPr lang="en-US" sz="1800" dirty="0" err="1" smtClean="0"/>
              <a:t>darajada</a:t>
            </a:r>
            <a:r>
              <a:rPr lang="en-US" sz="1800" dirty="0" smtClean="0"/>
              <a:t> </a:t>
            </a:r>
            <a:r>
              <a:rPr lang="en-US" sz="1800" dirty="0" err="1" smtClean="0"/>
              <a:t>kerak</a:t>
            </a:r>
            <a:r>
              <a:rPr lang="en-US" sz="1800" dirty="0" smtClean="0"/>
              <a:t>.</a:t>
            </a:r>
            <a:endParaRPr lang="ru-RU" sz="1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>
            <a:fillRect/>
          </a:stretch>
        </p:blipFill>
        <p:spPr bwMode="auto">
          <a:xfrm>
            <a:off x="1475656" y="980728"/>
            <a:ext cx="3043808" cy="1884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86298"/>
            <a:ext cx="3096344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06908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185</TotalTime>
  <Words>348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Кутюр</vt:lpstr>
      <vt:lpstr>Mavzu: Qand mastikalari, Jele va caramel tayyorlash texnalogiyasi </vt:lpstr>
      <vt:lpstr>Презентация PowerPoint</vt:lpstr>
      <vt:lpstr> QAND MASTIKALARI. </vt:lpstr>
      <vt:lpstr>Jelatin bilan suvni aralashtiring va jelatin to’liq eriguncha qizdiring keyin vanilin ekstrati qo’shing. </vt:lpstr>
      <vt:lpstr>Aralashmani birlashmaguncha aralashtiring. Keyin massani shakar kukuniga sepilgan stol ustiga oling. </vt:lpstr>
      <vt:lpstr>mastika juda yopishqoq, shuning uchun yaxshiroq qo’lqop va silikon bilan ishlash. Barcha shakar kukunini asta-sekin aralashtiramiz  </vt:lpstr>
      <vt:lpstr>Qaynatma qand mastikasi.  </vt:lpstr>
      <vt:lpstr>Tayyorlanishi.</vt:lpstr>
      <vt:lpstr>tayyorlanishi</vt:lpstr>
      <vt:lpstr>tayyorlanishi</vt:lpstr>
      <vt:lpstr>Tayyorlanishi:</vt:lpstr>
      <vt:lpstr>JELE. </vt:lpstr>
      <vt:lpstr>KARAMEL.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Qand mastikalari, Jele va caramel tayyorlash texnalogiyasi </dc:title>
  <dc:creator>Salimbek</dc:creator>
  <cp:lastModifiedBy>Salimbek</cp:lastModifiedBy>
  <cp:revision>15</cp:revision>
  <dcterms:created xsi:type="dcterms:W3CDTF">2022-01-23T15:28:24Z</dcterms:created>
  <dcterms:modified xsi:type="dcterms:W3CDTF">2022-01-24T16:18:19Z</dcterms:modified>
</cp:coreProperties>
</file>