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31683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7848872" cy="1705744"/>
          </a:xfrm>
        </p:spPr>
        <p:txBody>
          <a:bodyPr>
            <a:normAutofit fontScale="40000" lnSpcReduction="20000"/>
          </a:bodyPr>
          <a:lstStyle/>
          <a:p>
            <a:r>
              <a:rPr lang="en-US" dirty="0" err="1" smtClean="0"/>
              <a:t>Varistorlarning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en-US" dirty="0" smtClean="0"/>
          </a:p>
          <a:p>
            <a:r>
              <a:rPr lang="en-US" b="1" dirty="0" err="1"/>
              <a:t>Varistorning</a:t>
            </a:r>
            <a:r>
              <a:rPr lang="en-US" b="1" dirty="0"/>
              <a:t> </a:t>
            </a:r>
            <a:r>
              <a:rPr lang="en-US" b="1" dirty="0" err="1"/>
              <a:t>harakati</a:t>
            </a:r>
            <a:endParaRPr lang="ru-RU" dirty="0"/>
          </a:p>
          <a:p>
            <a:r>
              <a:rPr lang="en-US" dirty="0" err="1"/>
              <a:t>Varistorning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vazifasi</a:t>
            </a:r>
            <a:r>
              <a:rPr lang="en-US" dirty="0"/>
              <a:t>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zanglashiga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boradigan</a:t>
            </a:r>
            <a:r>
              <a:rPr lang="en-US" dirty="0"/>
              <a:t> </a:t>
            </a:r>
            <a:r>
              <a:rPr lang="en-US" dirty="0" err="1"/>
              <a:t>vaqtinchalik</a:t>
            </a:r>
            <a:r>
              <a:rPr lang="en-US" dirty="0"/>
              <a:t> </a:t>
            </a:r>
            <a:r>
              <a:rPr lang="en-US" dirty="0" err="1"/>
              <a:t>kuchlanishdan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qilishdir</a:t>
            </a:r>
            <a:r>
              <a:rPr lang="en-US" dirty="0"/>
              <a:t>. </a:t>
            </a:r>
            <a:r>
              <a:rPr lang="en-US" dirty="0" err="1"/>
              <a:t>Yuqorida</a:t>
            </a:r>
            <a:r>
              <a:rPr lang="en-US" dirty="0"/>
              <a:t> </a:t>
            </a:r>
            <a:r>
              <a:rPr lang="en-US" dirty="0" err="1"/>
              <a:t>aytib</a:t>
            </a:r>
            <a:r>
              <a:rPr lang="en-US" dirty="0"/>
              <a:t> </a:t>
            </a:r>
            <a:r>
              <a:rPr lang="en-US" dirty="0" err="1"/>
              <a:t>o'tilganidek</a:t>
            </a:r>
            <a:r>
              <a:rPr lang="en-US" dirty="0"/>
              <a:t>,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ishlash</a:t>
            </a:r>
            <a:r>
              <a:rPr lang="en-US" dirty="0"/>
              <a:t> </a:t>
            </a:r>
            <a:r>
              <a:rPr lang="en-US" dirty="0" err="1"/>
              <a:t>printsipi</a:t>
            </a:r>
            <a:r>
              <a:rPr lang="en-US" dirty="0"/>
              <a:t> </a:t>
            </a:r>
            <a:r>
              <a:rPr lang="en-US" dirty="0" err="1"/>
              <a:t>tufayli</a:t>
            </a:r>
            <a:r>
              <a:rPr lang="en-US" dirty="0"/>
              <a:t>, </a:t>
            </a:r>
            <a:r>
              <a:rPr lang="en-US" dirty="0" err="1"/>
              <a:t>navga</a:t>
            </a:r>
            <a:r>
              <a:rPr lang="en-US" dirty="0"/>
              <a:t> </a:t>
            </a:r>
            <a:r>
              <a:rPr lang="en-US" dirty="0" err="1"/>
              <a:t>sezgir</a:t>
            </a:r>
            <a:r>
              <a:rPr lang="en-US" dirty="0"/>
              <a:t> </a:t>
            </a:r>
            <a:r>
              <a:rPr lang="en-US" dirty="0" err="1"/>
              <a:t>rezistor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kalitga</a:t>
            </a:r>
            <a:r>
              <a:rPr lang="en-US" dirty="0"/>
              <a:t> </a:t>
            </a:r>
            <a:r>
              <a:rPr lang="en-US" dirty="0" err="1"/>
              <a:t>tengdir</a:t>
            </a:r>
            <a:r>
              <a:rPr lang="en-US" dirty="0"/>
              <a:t>.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pol </a:t>
            </a:r>
            <a:r>
              <a:rPr lang="en-US" dirty="0" err="1"/>
              <a:t>qiymatdan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bo'lganda</a:t>
            </a:r>
            <a:r>
              <a:rPr lang="en-US" dirty="0"/>
              <a:t>, </a:t>
            </a:r>
            <a:r>
              <a:rPr lang="en-US" dirty="0" err="1"/>
              <a:t>qarshilik</a:t>
            </a:r>
            <a:r>
              <a:rPr lang="en-US" dirty="0"/>
              <a:t> </a:t>
            </a:r>
            <a:r>
              <a:rPr lang="en-US" dirty="0" err="1"/>
              <a:t>cheksizdir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kalit</a:t>
            </a:r>
            <a:r>
              <a:rPr lang="en-US" dirty="0"/>
              <a:t> </a:t>
            </a:r>
            <a:r>
              <a:rPr lang="en-US" dirty="0" err="1"/>
              <a:t>yopiladi</a:t>
            </a:r>
            <a:r>
              <a:rPr lang="en-US" dirty="0"/>
              <a:t>, </a:t>
            </a:r>
            <a:r>
              <a:rPr lang="en-US" dirty="0" err="1"/>
              <a:t>shunda</a:t>
            </a:r>
            <a:r>
              <a:rPr lang="en-US" dirty="0"/>
              <a:t> u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oqadigan</a:t>
            </a:r>
            <a:r>
              <a:rPr lang="en-US" dirty="0"/>
              <a:t>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zanjirlarga</a:t>
            </a:r>
            <a:r>
              <a:rPr lang="en-US" dirty="0"/>
              <a:t> </a:t>
            </a:r>
            <a:r>
              <a:rPr lang="en-US" dirty="0" err="1"/>
              <a:t>ko'p</a:t>
            </a:r>
            <a:r>
              <a:rPr lang="en-US" dirty="0"/>
              <a:t> </a:t>
            </a:r>
            <a:r>
              <a:rPr lang="en-US" dirty="0" err="1"/>
              <a:t>o'zgarmasdan</a:t>
            </a:r>
            <a:r>
              <a:rPr lang="en-US" dirty="0"/>
              <a:t> </a:t>
            </a:r>
            <a:r>
              <a:rPr lang="en-US" dirty="0" err="1"/>
              <a:t>tez</a:t>
            </a:r>
            <a:r>
              <a:rPr lang="en-US" dirty="0"/>
              <a:t> </a:t>
            </a:r>
            <a:r>
              <a:rPr lang="en-US" dirty="0" err="1"/>
              <a:t>ko'tariladi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keyingi</a:t>
            </a:r>
            <a:r>
              <a:rPr lang="en-US" dirty="0"/>
              <a:t> </a:t>
            </a:r>
            <a:r>
              <a:rPr lang="en-US" dirty="0" err="1"/>
              <a:t>sezgir</a:t>
            </a:r>
            <a:r>
              <a:rPr lang="en-US" dirty="0"/>
              <a:t>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zanglashiga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</a:t>
            </a:r>
            <a:r>
              <a:rPr lang="en-US" dirty="0" err="1"/>
              <a:t>Varistorning</a:t>
            </a:r>
            <a:r>
              <a:rPr lang="en-US" dirty="0"/>
              <a:t> 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himoyasi</a:t>
            </a:r>
            <a:r>
              <a:rPr lang="en-US" dirty="0"/>
              <a:t> </a:t>
            </a:r>
            <a:r>
              <a:rPr lang="en-US" dirty="0" err="1"/>
              <a:t>qayta-qayta</a:t>
            </a:r>
            <a:r>
              <a:rPr lang="en-US" dirty="0"/>
              <a:t> </a:t>
            </a:r>
            <a:r>
              <a:rPr lang="en-US" dirty="0" err="1"/>
              <a:t>ishlatilishi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sigortaga</a:t>
            </a:r>
            <a:r>
              <a:rPr lang="en-US" dirty="0"/>
              <a:t> </a:t>
            </a:r>
            <a:r>
              <a:rPr lang="en-US" dirty="0" err="1"/>
              <a:t>o'xshash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martalik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qurilmasiga</a:t>
            </a:r>
            <a:r>
              <a:rPr lang="en-US" dirty="0"/>
              <a:t> </a:t>
            </a:r>
            <a:r>
              <a:rPr lang="en-US" dirty="0" err="1"/>
              <a:t>aylantirilishi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http://nashsajt.ru/uploads/posts/2020-10/1602758676_varisto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6694"/>
            <a:ext cx="4151630" cy="3202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varistor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1984"/>
            <a:ext cx="3794239" cy="3249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3898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3703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933056"/>
            <a:ext cx="8219256" cy="2193107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Varistorning</a:t>
            </a:r>
            <a:r>
              <a:rPr lang="en-US" dirty="0" smtClean="0"/>
              <a:t> </a:t>
            </a:r>
            <a:r>
              <a:rPr lang="en-US" dirty="0" err="1" smtClean="0"/>
              <a:t>elektr</a:t>
            </a:r>
            <a:r>
              <a:rPr lang="en-US" dirty="0" smtClean="0"/>
              <a:t> </a:t>
            </a:r>
            <a:r>
              <a:rPr lang="en-US" dirty="0" err="1" smtClean="0"/>
              <a:t>prinsipial</a:t>
            </a:r>
            <a:r>
              <a:rPr lang="en-US" dirty="0" smtClean="0"/>
              <a:t> </a:t>
            </a:r>
            <a:r>
              <a:rPr lang="en-US" dirty="0" err="1" smtClean="0"/>
              <a:t>sxemadagi</a:t>
            </a:r>
            <a:r>
              <a:rPr lang="en-US" dirty="0" smtClean="0"/>
              <a:t> </a:t>
            </a:r>
            <a:r>
              <a:rPr lang="en-US" dirty="0" err="1" smtClean="0"/>
              <a:t>belgisi</a:t>
            </a:r>
            <a:endParaRPr lang="en-US" dirty="0" smtClean="0"/>
          </a:p>
          <a:p>
            <a:r>
              <a:rPr lang="en-US" dirty="0" err="1"/>
              <a:t>Varistorning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funktsiyasi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qo'llanilgan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uy</a:t>
            </a:r>
            <a:r>
              <a:rPr lang="en-US" dirty="0"/>
              <a:t> </a:t>
            </a:r>
            <a:r>
              <a:rPr lang="en-US" dirty="0" err="1"/>
              <a:t>rangidagi</a:t>
            </a:r>
            <a:r>
              <a:rPr lang="en-US" dirty="0"/>
              <a:t> </a:t>
            </a:r>
            <a:r>
              <a:rPr lang="en-US" dirty="0" err="1"/>
              <a:t>televizorlarning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davri</a:t>
            </a:r>
            <a:r>
              <a:rPr lang="en-US" dirty="0"/>
              <a:t> </a:t>
            </a:r>
            <a:r>
              <a:rPr lang="en-US" dirty="0" err="1"/>
              <a:t>ortiqcha</a:t>
            </a:r>
            <a:r>
              <a:rPr lang="en-US" dirty="0"/>
              <a:t> </a:t>
            </a:r>
            <a:r>
              <a:rPr lang="en-US" dirty="0" err="1"/>
              <a:t>kuchlanishdan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funktsiyasini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USES </a:t>
            </a:r>
            <a:r>
              <a:rPr lang="en-US" dirty="0" err="1"/>
              <a:t>varistoriga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Voltaj</a:t>
            </a:r>
            <a:r>
              <a:rPr lang="en-US" dirty="0"/>
              <a:t> </a:t>
            </a:r>
            <a:r>
              <a:rPr lang="en-US" dirty="0" err="1"/>
              <a:t>chegaradan</a:t>
            </a:r>
            <a:r>
              <a:rPr lang="en-US" dirty="0"/>
              <a:t> </a:t>
            </a:r>
            <a:r>
              <a:rPr lang="en-US" dirty="0" err="1"/>
              <a:t>oshib</a:t>
            </a:r>
            <a:r>
              <a:rPr lang="en-US" dirty="0"/>
              <a:t> </a:t>
            </a:r>
            <a:r>
              <a:rPr lang="en-US" dirty="0" err="1"/>
              <a:t>ketganda</a:t>
            </a:r>
            <a:r>
              <a:rPr lang="en-US" dirty="0"/>
              <a:t>, </a:t>
            </a:r>
            <a:r>
              <a:rPr lang="en-US" dirty="0" err="1"/>
              <a:t>varistor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siqilish</a:t>
            </a:r>
            <a:r>
              <a:rPr lang="en-US" dirty="0"/>
              <a:t> </a:t>
            </a:r>
            <a:r>
              <a:rPr lang="en-US" dirty="0" err="1"/>
              <a:t>xususiyatlarini</a:t>
            </a:r>
            <a:r>
              <a:rPr lang="en-US" dirty="0"/>
              <a:t> </a:t>
            </a:r>
            <a:r>
              <a:rPr lang="en-US" dirty="0" err="1"/>
              <a:t>aks</a:t>
            </a:r>
            <a:r>
              <a:rPr lang="en-US" dirty="0"/>
              <a:t> </a:t>
            </a:r>
            <a:r>
              <a:rPr lang="en-US" dirty="0" err="1"/>
              <a:t>ettiradi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haddan</a:t>
            </a:r>
            <a:r>
              <a:rPr lang="en-US" dirty="0"/>
              <a:t> </a:t>
            </a:r>
            <a:r>
              <a:rPr lang="en-US" dirty="0" err="1"/>
              <a:t>tashqari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kuchlanishni</a:t>
            </a:r>
            <a:r>
              <a:rPr lang="en-US" dirty="0"/>
              <a:t> </a:t>
            </a:r>
            <a:r>
              <a:rPr lang="en-US" dirty="0" err="1"/>
              <a:t>tortib</a:t>
            </a:r>
            <a:r>
              <a:rPr lang="en-US" dirty="0"/>
              <a:t> </a:t>
            </a:r>
            <a:r>
              <a:rPr lang="en-US" dirty="0" err="1"/>
              <a:t>oladi</a:t>
            </a:r>
            <a:r>
              <a:rPr lang="en-US" dirty="0"/>
              <a:t>, </a:t>
            </a:r>
            <a:r>
              <a:rPr lang="en-US" dirty="0" err="1"/>
              <a:t>shunda</a:t>
            </a:r>
            <a:r>
              <a:rPr lang="en-US" dirty="0"/>
              <a:t> </a:t>
            </a:r>
            <a:r>
              <a:rPr lang="en-US" dirty="0" err="1"/>
              <a:t>oxirgi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 </a:t>
            </a:r>
            <a:r>
              <a:rPr lang="en-US" dirty="0" err="1"/>
              <a:t>xavfsiz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oralig'ida</a:t>
            </a:r>
            <a:r>
              <a:rPr lang="en-US" dirty="0"/>
              <a:t> </a:t>
            </a:r>
            <a:r>
              <a:rPr lang="en-US" dirty="0" err="1"/>
              <a:t>ishlashi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Варисторы » НАШ САЙТ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8"/>
            <a:ext cx="5112568" cy="3384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Варистор — Википедия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436100" y="404663"/>
            <a:ext cx="3384374" cy="30963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9534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1543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861048"/>
            <a:ext cx="8219256" cy="2265115"/>
          </a:xfrm>
        </p:spPr>
        <p:txBody>
          <a:bodyPr/>
          <a:lstStyle/>
          <a:p>
            <a:r>
              <a:rPr lang="en-US" dirty="0" err="1" smtClean="0"/>
              <a:t>Varistorlarning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NTC-термисторы марки Epc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280920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89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51440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149080"/>
            <a:ext cx="8219256" cy="1977083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/>
              <a:t>Varistorlar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kontaktlarning</a:t>
            </a:r>
            <a:r>
              <a:rPr lang="en-US" dirty="0"/>
              <a:t> </a:t>
            </a:r>
            <a:r>
              <a:rPr lang="en-US" dirty="0" err="1"/>
              <a:t>zanglashiga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keladigan</a:t>
            </a:r>
            <a:r>
              <a:rPr lang="en-US" dirty="0"/>
              <a:t> </a:t>
            </a:r>
            <a:r>
              <a:rPr lang="en-US" dirty="0" err="1"/>
              <a:t>kuchlanishdan</a:t>
            </a:r>
            <a:r>
              <a:rPr lang="en-US" dirty="0"/>
              <a:t> </a:t>
            </a:r>
            <a:r>
              <a:rPr lang="en-US" dirty="0" err="1"/>
              <a:t>himoyalanish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, ammo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yarimo'tkazgich</a:t>
            </a:r>
            <a:r>
              <a:rPr lang="en-US" dirty="0"/>
              <a:t> </a:t>
            </a:r>
            <a:r>
              <a:rPr lang="en-US" dirty="0" err="1"/>
              <a:t>voltaj</a:t>
            </a:r>
            <a:r>
              <a:rPr lang="en-US" dirty="0"/>
              <a:t> </a:t>
            </a:r>
            <a:r>
              <a:rPr lang="en-US" dirty="0" err="1"/>
              <a:t>regulyatorining</a:t>
            </a:r>
            <a:r>
              <a:rPr lang="en-US" dirty="0"/>
              <a:t> </a:t>
            </a:r>
            <a:r>
              <a:rPr lang="en-US" dirty="0" err="1"/>
              <a:t>kuchlanish-oqim</a:t>
            </a:r>
            <a:r>
              <a:rPr lang="en-US" dirty="0"/>
              <a:t> </a:t>
            </a:r>
            <a:r>
              <a:rPr lang="en-US" dirty="0" err="1"/>
              <a:t>xususiyatlariga</a:t>
            </a:r>
            <a:r>
              <a:rPr lang="en-US" dirty="0"/>
              <a:t> </a:t>
            </a:r>
            <a:r>
              <a:rPr lang="en-US" dirty="0" err="1"/>
              <a:t>o'xshash</a:t>
            </a:r>
            <a:r>
              <a:rPr lang="en-US" dirty="0"/>
              <a:t>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elementlarning</a:t>
            </a:r>
            <a:r>
              <a:rPr lang="en-US" dirty="0"/>
              <a:t> </a:t>
            </a:r>
            <a:r>
              <a:rPr lang="en-US" dirty="0" err="1"/>
              <a:t>funktsiyalariga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r>
              <a:rPr lang="en-US" dirty="0" err="1"/>
              <a:t>Masalan</a:t>
            </a:r>
            <a:r>
              <a:rPr lang="en-US" dirty="0"/>
              <a:t>: </a:t>
            </a:r>
            <a:r>
              <a:rPr lang="en-US" dirty="0" err="1"/>
              <a:t>Varistor</a:t>
            </a:r>
            <a:r>
              <a:rPr lang="en-US" dirty="0"/>
              <a:t> - </a:t>
            </a:r>
            <a:r>
              <a:rPr lang="en-US" dirty="0" err="1"/>
              <a:t>bu</a:t>
            </a:r>
            <a:r>
              <a:rPr lang="en-US" dirty="0"/>
              <a:t> dc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voltli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oqim</a:t>
            </a:r>
            <a:r>
              <a:rPr lang="en-US" dirty="0"/>
              <a:t> </a:t>
            </a:r>
            <a:r>
              <a:rPr lang="en-US" dirty="0" err="1"/>
              <a:t>regulyatori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, </a:t>
            </a:r>
            <a:r>
              <a:rPr lang="en-US" dirty="0" err="1"/>
              <a:t>barqaror</a:t>
            </a:r>
            <a:r>
              <a:rPr lang="en-US" dirty="0"/>
              <a:t> </a:t>
            </a:r>
            <a:r>
              <a:rPr lang="en-US" dirty="0" err="1"/>
              <a:t>voltaj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ming</a:t>
            </a:r>
            <a:r>
              <a:rPr lang="en-US" dirty="0"/>
              <a:t> </a:t>
            </a:r>
            <a:r>
              <a:rPr lang="en-US" dirty="0" err="1"/>
              <a:t>voltgacha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, </a:t>
            </a:r>
            <a:r>
              <a:rPr lang="en-US" dirty="0" err="1"/>
              <a:t>silikon</a:t>
            </a:r>
            <a:r>
              <a:rPr lang="en-US" dirty="0"/>
              <a:t> </a:t>
            </a:r>
            <a:r>
              <a:rPr lang="en-US" dirty="0" err="1"/>
              <a:t>regulyator</a:t>
            </a:r>
            <a:r>
              <a:rPr lang="en-US" dirty="0"/>
              <a:t> </a:t>
            </a:r>
            <a:r>
              <a:rPr lang="en-US" dirty="0" err="1"/>
              <a:t>trubasiga</a:t>
            </a:r>
            <a:r>
              <a:rPr lang="en-US" dirty="0"/>
              <a:t> </a:t>
            </a:r>
            <a:r>
              <a:rPr lang="en-US" dirty="0" err="1"/>
              <a:t>etib</a:t>
            </a:r>
            <a:r>
              <a:rPr lang="en-US" dirty="0"/>
              <a:t> </a:t>
            </a:r>
            <a:r>
              <a:rPr lang="en-US" dirty="0" err="1"/>
              <a:t>borolmaydi</a:t>
            </a:r>
            <a:r>
              <a:rPr lang="en-US" dirty="0"/>
              <a:t>; </a:t>
            </a:r>
            <a:r>
              <a:rPr lang="en-US" dirty="0" err="1"/>
              <a:t>Varistor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o'zgarishini</a:t>
            </a:r>
            <a:r>
              <a:rPr lang="en-US" dirty="0"/>
              <a:t> </a:t>
            </a:r>
            <a:r>
              <a:rPr lang="en-US" dirty="0" err="1"/>
              <a:t>aniqlash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ishlatilishi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U dc translational </a:t>
            </a:r>
            <a:r>
              <a:rPr lang="en-US" dirty="0" err="1"/>
              <a:t>potentsial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ishlatilishi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r>
              <a:rPr lang="en-US" dirty="0" err="1"/>
              <a:t>Floresan</a:t>
            </a:r>
            <a:r>
              <a:rPr lang="en-US" dirty="0"/>
              <a:t> </a:t>
            </a:r>
            <a:r>
              <a:rPr lang="en-US" dirty="0" err="1"/>
              <a:t>boshlang'ich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;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tenglashtiruvchi</a:t>
            </a:r>
            <a:r>
              <a:rPr lang="en-US" dirty="0"/>
              <a:t> element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foydalanish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hokazo</a:t>
            </a:r>
            <a:endParaRPr lang="ru-RU" dirty="0"/>
          </a:p>
        </p:txBody>
      </p:sp>
      <p:pic>
        <p:nvPicPr>
          <p:cNvPr id="4" name="Рисунок 3" descr="Термистор: принцип работы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4680520" cy="3528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Терморезистор 10 кОм 5% , NTC MF52AT-103 3950, цена 2.80 грн - Prom.ua  (ID#1045254070)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60648"/>
            <a:ext cx="3600400" cy="35283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3644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064896" cy="401845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25144"/>
            <a:ext cx="8136904" cy="1401019"/>
          </a:xfrm>
        </p:spPr>
        <p:txBody>
          <a:bodyPr/>
          <a:lstStyle/>
          <a:p>
            <a:r>
              <a:rPr lang="en-US" dirty="0" err="1" smtClean="0"/>
              <a:t>Varistorning</a:t>
            </a:r>
            <a:r>
              <a:rPr lang="en-US" dirty="0" smtClean="0"/>
              <a:t> </a:t>
            </a:r>
            <a:r>
              <a:rPr lang="en-US" dirty="0" err="1" smtClean="0"/>
              <a:t>ishga</a:t>
            </a:r>
            <a:r>
              <a:rPr lang="en-US" dirty="0" smtClean="0"/>
              <a:t> </a:t>
            </a:r>
            <a:r>
              <a:rPr lang="en-US" dirty="0" err="1" smtClean="0"/>
              <a:t>yaroqsiz</a:t>
            </a:r>
            <a:r>
              <a:rPr lang="en-US" dirty="0" smtClean="0"/>
              <a:t> </a:t>
            </a:r>
            <a:r>
              <a:rPr lang="en-US" dirty="0" err="1" smtClean="0"/>
              <a:t>holati</a:t>
            </a:r>
            <a:endParaRPr lang="ru-RU" dirty="0"/>
          </a:p>
        </p:txBody>
      </p:sp>
      <p:pic>
        <p:nvPicPr>
          <p:cNvPr id="4" name="Рисунок 3" descr="http://nashsajt.ru/uploads/posts/2020-10/1602268048_varistor-crash-after-overvoltage-w800-h57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6084441" cy="4032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628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4423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05064"/>
            <a:ext cx="8219256" cy="2121099"/>
          </a:xfrm>
        </p:spPr>
        <p:txBody>
          <a:bodyPr/>
          <a:lstStyle/>
          <a:p>
            <a:r>
              <a:rPr lang="en-US" dirty="0" err="1"/>
              <a:t>Varistorning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yaroqsiz</a:t>
            </a:r>
            <a:r>
              <a:rPr lang="en-US" dirty="0"/>
              <a:t> </a:t>
            </a:r>
            <a:r>
              <a:rPr lang="en-US" dirty="0" err="1"/>
              <a:t>holati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http://nashsajt.ru/uploads/posts/2020-10/1602268175_dsc08221_2_5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0649"/>
            <a:ext cx="3869690" cy="34563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203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7"/>
            <a:ext cx="8136904" cy="422463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25144"/>
            <a:ext cx="8208912" cy="1401019"/>
          </a:xfrm>
        </p:spPr>
        <p:txBody>
          <a:bodyPr/>
          <a:lstStyle/>
          <a:p>
            <a:r>
              <a:rPr lang="en-US" dirty="0" err="1"/>
              <a:t>Varistorning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yaroqsiz</a:t>
            </a:r>
            <a:r>
              <a:rPr lang="en-US" dirty="0"/>
              <a:t> </a:t>
            </a:r>
            <a:r>
              <a:rPr lang="en-US" dirty="0" err="1"/>
              <a:t>holati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Чем можно заменить варистор - Мастерок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0648"/>
            <a:ext cx="5716270" cy="4238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8860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51440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293096"/>
            <a:ext cx="8219256" cy="183306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к подключить варистор: Как включить варистор для защиты. Варистор. Что  это такое? Принцип работы. Положительные стороны варисторов —  ooo-konditsionery.r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208912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677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337038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789040"/>
            <a:ext cx="8219256" cy="2337123"/>
          </a:xfrm>
        </p:spPr>
        <p:txBody>
          <a:bodyPr/>
          <a:lstStyle/>
          <a:p>
            <a:r>
              <a:rPr lang="en-US" dirty="0" err="1"/>
              <a:t>Varistorning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yaroqsiz</a:t>
            </a:r>
            <a:r>
              <a:rPr lang="en-US" dirty="0"/>
              <a:t> </a:t>
            </a:r>
            <a:r>
              <a:rPr lang="en-US" dirty="0" err="1"/>
              <a:t>holati</a:t>
            </a:r>
            <a:endParaRPr lang="ru-RU"/>
          </a:p>
          <a:p>
            <a:endParaRPr lang="ru-RU" dirty="0"/>
          </a:p>
        </p:txBody>
      </p:sp>
      <p:pic>
        <p:nvPicPr>
          <p:cNvPr id="4" name="Рисунок 3" descr="Как проверить варистор мультиметром - [ Статья ]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08912" cy="3384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56259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248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Самурай</dc:creator>
  <cp:lastModifiedBy>AVtech</cp:lastModifiedBy>
  <cp:revision>3</cp:revision>
  <dcterms:created xsi:type="dcterms:W3CDTF">2022-02-05T07:48:03Z</dcterms:created>
  <dcterms:modified xsi:type="dcterms:W3CDTF">2022-02-05T08:04:46Z</dcterms:modified>
</cp:coreProperties>
</file>