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8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2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6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8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1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6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4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3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3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3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9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2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6A7C24-C42B-4658-87E8-9D643F1C4DC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5D786C-E544-49FF-BC7B-90EF6187B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5" y="962526"/>
            <a:ext cx="10443409" cy="866274"/>
          </a:xfrm>
        </p:spPr>
        <p:txBody>
          <a:bodyPr>
            <a:noAutofit/>
          </a:bodyPr>
          <a:lstStyle/>
          <a:p>
            <a:r>
              <a:rPr lang="en-US" sz="5400" b="1" dirty="0" err="1"/>
              <a:t>Yubka-shimni</a:t>
            </a:r>
            <a:r>
              <a:rPr lang="en-US" sz="5400" b="1" dirty="0"/>
              <a:t> </a:t>
            </a:r>
            <a:r>
              <a:rPr lang="en-US" sz="5400" b="1" dirty="0" err="1"/>
              <a:t>tikish</a:t>
            </a:r>
            <a:r>
              <a:rPr lang="en-US" sz="5400" b="1" dirty="0"/>
              <a:t> </a:t>
            </a:r>
            <a:r>
              <a:rPr lang="en-US" sz="5400" b="1" dirty="0" err="1"/>
              <a:t>texnologiyasi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895" y="2213811"/>
            <a:ext cx="10651958" cy="4283242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Reja</a:t>
            </a:r>
            <a:r>
              <a:rPr lang="en-US" sz="4800" b="1" dirty="0"/>
              <a:t>:</a:t>
            </a:r>
            <a:endParaRPr lang="ru-RU" sz="4800" dirty="0"/>
          </a:p>
          <a:p>
            <a:pPr lvl="0"/>
            <a:r>
              <a:rPr lang="en-US" sz="4400" dirty="0" smtClean="0"/>
              <a:t>1.</a:t>
            </a:r>
            <a:r>
              <a:rPr lang="ru-RU" sz="4400" dirty="0" err="1" smtClean="0"/>
              <a:t>Yubka-shimni</a:t>
            </a:r>
            <a:r>
              <a:rPr lang="ru-RU" sz="4400" dirty="0" smtClean="0"/>
              <a:t> </a:t>
            </a:r>
            <a:r>
              <a:rPr lang="ru-RU" sz="4400" dirty="0" err="1"/>
              <a:t>modellashtirish</a:t>
            </a:r>
            <a:r>
              <a:rPr lang="ru-RU" sz="4400" dirty="0"/>
              <a:t>.</a:t>
            </a:r>
          </a:p>
          <a:p>
            <a:pPr lvl="0"/>
            <a:r>
              <a:rPr lang="en-US" sz="4400" dirty="0" smtClean="0"/>
              <a:t>2.</a:t>
            </a:r>
            <a:r>
              <a:rPr lang="ru-RU" sz="4400" dirty="0" err="1" smtClean="0"/>
              <a:t>Yubka-shimini</a:t>
            </a:r>
            <a:r>
              <a:rPr lang="ru-RU" sz="4400" dirty="0" smtClean="0"/>
              <a:t> </a:t>
            </a:r>
            <a:r>
              <a:rPr lang="ru-RU" sz="4400" dirty="0" err="1"/>
              <a:t>bichish</a:t>
            </a:r>
            <a:r>
              <a:rPr lang="ru-RU" sz="4400" dirty="0"/>
              <a:t>.</a:t>
            </a:r>
          </a:p>
          <a:p>
            <a:pPr lvl="0"/>
            <a:r>
              <a:rPr lang="en-US" sz="4400" dirty="0" smtClean="0"/>
              <a:t>3.</a:t>
            </a:r>
            <a:r>
              <a:rPr lang="ru-RU" sz="4400" dirty="0" err="1" smtClean="0"/>
              <a:t>Yubka-shimini</a:t>
            </a:r>
            <a:r>
              <a:rPr lang="ru-RU" sz="4400" dirty="0" smtClean="0"/>
              <a:t> </a:t>
            </a:r>
            <a:r>
              <a:rPr lang="ru-RU" sz="4400" dirty="0" err="1"/>
              <a:t>tikish</a:t>
            </a:r>
            <a:r>
              <a:rPr lang="ru-RU" sz="4400" dirty="0"/>
              <a:t>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1736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337" y="1455821"/>
            <a:ext cx="7363326" cy="39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18954" y="278631"/>
            <a:ext cx="668911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Yubka</a:t>
            </a:r>
            <a:r>
              <a:rPr lang="en-US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-shim </a:t>
            </a:r>
            <a:r>
              <a:rPr lang="en-US" sz="5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chizmasi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8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165" y="1469262"/>
            <a:ext cx="5254709" cy="182251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Yubka</a:t>
            </a:r>
            <a:r>
              <a:rPr lang="en-US" b="1" dirty="0"/>
              <a:t>-shim old </a:t>
            </a:r>
            <a:r>
              <a:rPr lang="en-US" b="1" dirty="0" err="1"/>
              <a:t>va</a:t>
            </a:r>
            <a:r>
              <a:rPr lang="en-US" b="1" dirty="0"/>
              <a:t> ort </a:t>
            </a:r>
            <a:r>
              <a:rPr lang="en-US" b="1" dirty="0" err="1"/>
              <a:t>bo‘lagini</a:t>
            </a:r>
            <a:r>
              <a:rPr lang="en-US" b="1" dirty="0"/>
              <a:t> </a:t>
            </a:r>
            <a:r>
              <a:rPr lang="en-US" b="1" dirty="0" err="1"/>
              <a:t>modellash</a:t>
            </a:r>
            <a:r>
              <a:rPr lang="en-US" b="1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2583" y="8084961"/>
            <a:ext cx="8158690" cy="9545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1018" y="817885"/>
            <a:ext cx="2280118" cy="55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801" y="1752607"/>
            <a:ext cx="2642736" cy="40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50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43" y="7222964"/>
            <a:ext cx="8158688" cy="1822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9832" y="3080085"/>
            <a:ext cx="9657348" cy="2310063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/>
              <a:t>Yubka</a:t>
            </a:r>
            <a:r>
              <a:rPr lang="en-US" sz="3600" b="1" dirty="0"/>
              <a:t>-shim </a:t>
            </a:r>
            <a:r>
              <a:rPr lang="en-US" sz="3600" b="1" dirty="0" err="1"/>
              <a:t>andazalari</a:t>
            </a:r>
            <a:r>
              <a:rPr lang="en-US" sz="3600" b="1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sz="2800" i="1" dirty="0"/>
              <a:t>1</a:t>
            </a:r>
            <a:r>
              <a:rPr lang="en-US" sz="2800" dirty="0"/>
              <a:t> – </a:t>
            </a:r>
            <a:r>
              <a:rPr lang="en-US" sz="2800" dirty="0" err="1"/>
              <a:t>yubka</a:t>
            </a:r>
            <a:r>
              <a:rPr lang="en-US" sz="2800" dirty="0"/>
              <a:t>-shim ort </a:t>
            </a:r>
            <a:r>
              <a:rPr lang="en-US" sz="2800" dirty="0" err="1"/>
              <a:t>bo‘lagi</a:t>
            </a:r>
            <a:r>
              <a:rPr lang="en-US" sz="2800" dirty="0"/>
              <a:t>; </a:t>
            </a:r>
            <a:r>
              <a:rPr lang="en-US" sz="2800" i="1" dirty="0"/>
              <a:t>2</a:t>
            </a:r>
            <a:r>
              <a:rPr lang="en-US" sz="2800" dirty="0"/>
              <a:t> – </a:t>
            </a:r>
            <a:r>
              <a:rPr lang="en-US" sz="2800" dirty="0" err="1"/>
              <a:t>yubka</a:t>
            </a:r>
            <a:r>
              <a:rPr lang="en-US" sz="2800" dirty="0"/>
              <a:t>-shim old </a:t>
            </a:r>
            <a:r>
              <a:rPr lang="en-US" sz="2800" dirty="0" err="1"/>
              <a:t>bo‘lagi</a:t>
            </a:r>
            <a:r>
              <a:rPr lang="en-US" sz="2800" dirty="0"/>
              <a:t>; </a:t>
            </a:r>
            <a:r>
              <a:rPr lang="en-US" sz="2800" i="1" dirty="0"/>
              <a:t>3</a:t>
            </a:r>
            <a:r>
              <a:rPr lang="en-US" sz="2800" dirty="0"/>
              <a:t> – </a:t>
            </a:r>
            <a:r>
              <a:rPr lang="en-US" sz="2800" dirty="0" err="1"/>
              <a:t>belbog‘i</a:t>
            </a:r>
            <a:r>
              <a:rPr lang="en-US" sz="2800" dirty="0"/>
              <a:t>; </a:t>
            </a:r>
            <a:r>
              <a:rPr lang="en-US" sz="2800" i="1" dirty="0"/>
              <a:t>4</a:t>
            </a:r>
            <a:r>
              <a:rPr lang="en-US" sz="2800" dirty="0"/>
              <a:t> – </a:t>
            </a:r>
            <a:r>
              <a:rPr lang="en-US" sz="2800" dirty="0" err="1"/>
              <a:t>cho‘ntak</a:t>
            </a:r>
            <a:r>
              <a:rPr lang="en-US" sz="2800" dirty="0"/>
              <a:t> </a:t>
            </a:r>
            <a:r>
              <a:rPr lang="en-US" sz="2800" dirty="0" err="1"/>
              <a:t>mag‘izi</a:t>
            </a:r>
            <a:r>
              <a:rPr lang="en-US" sz="2800" dirty="0"/>
              <a:t>; </a:t>
            </a:r>
            <a:r>
              <a:rPr lang="en-US" sz="2800" i="1" dirty="0"/>
              <a:t>5</a:t>
            </a:r>
            <a:r>
              <a:rPr lang="en-US" sz="2800" dirty="0"/>
              <a:t> – old yon </a:t>
            </a:r>
            <a:r>
              <a:rPr lang="en-US" sz="2800" dirty="0" err="1"/>
              <a:t>cho‘ntak</a:t>
            </a:r>
            <a:r>
              <a:rPr lang="en-US" sz="2800" dirty="0"/>
              <a:t> </a:t>
            </a:r>
            <a:r>
              <a:rPr lang="en-US" sz="2800" dirty="0" err="1"/>
              <a:t>xaltasi</a:t>
            </a:r>
            <a:r>
              <a:rPr lang="en-US" sz="2800" dirty="0"/>
              <a:t>; </a:t>
            </a:r>
            <a:endParaRPr lang="ru-RU" sz="2800" dirty="0"/>
          </a:p>
          <a:p>
            <a:r>
              <a:rPr lang="en-US" sz="2800" i="1" dirty="0"/>
              <a:t>6</a:t>
            </a:r>
            <a:r>
              <a:rPr lang="en-US" sz="2800" dirty="0"/>
              <a:t> – old </a:t>
            </a:r>
            <a:r>
              <a:rPr lang="en-US" sz="2800" dirty="0" err="1"/>
              <a:t>bo‘lak</a:t>
            </a:r>
            <a:r>
              <a:rPr lang="en-US" sz="2800" dirty="0"/>
              <a:t> </a:t>
            </a:r>
            <a:r>
              <a:rPr lang="en-US" sz="2800" dirty="0" err="1"/>
              <a:t>qiyalama</a:t>
            </a:r>
            <a:r>
              <a:rPr lang="en-US" sz="2800" dirty="0"/>
              <a:t> </a:t>
            </a:r>
            <a:r>
              <a:rPr lang="en-US" sz="2800" dirty="0" err="1"/>
              <a:t>cho‘ntak</a:t>
            </a:r>
            <a:r>
              <a:rPr lang="en-US" sz="2800" dirty="0"/>
              <a:t> </a:t>
            </a:r>
            <a:r>
              <a:rPr lang="en-US" sz="2800" dirty="0" err="1"/>
              <a:t>ko‘rinmasi</a:t>
            </a:r>
            <a:r>
              <a:rPr lang="en-US" sz="2800" dirty="0"/>
              <a:t>; </a:t>
            </a:r>
            <a:r>
              <a:rPr lang="en-US" sz="2800" i="1" dirty="0"/>
              <a:t>7</a:t>
            </a:r>
            <a:r>
              <a:rPr lang="en-US" sz="2800" dirty="0"/>
              <a:t> – </a:t>
            </a:r>
            <a:r>
              <a:rPr lang="en-US" sz="2800" dirty="0" err="1"/>
              <a:t>taqilma</a:t>
            </a:r>
            <a:r>
              <a:rPr lang="en-US" sz="2800" dirty="0"/>
              <a:t> </a:t>
            </a:r>
            <a:r>
              <a:rPr lang="en-US" sz="2800" dirty="0" err="1"/>
              <a:t>gulfigi</a:t>
            </a:r>
            <a:r>
              <a:rPr lang="en-US" sz="2800" dirty="0"/>
              <a:t>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8" y="731951"/>
            <a:ext cx="1955522" cy="21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240" y="746292"/>
            <a:ext cx="1746483" cy="213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3706" y="782857"/>
            <a:ext cx="731418" cy="212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5314" y="803113"/>
            <a:ext cx="942347" cy="186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6800" y="717463"/>
            <a:ext cx="1394014" cy="209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1355" y="782857"/>
            <a:ext cx="929423" cy="19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53947" y="731951"/>
            <a:ext cx="990281" cy="20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24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370" y="405069"/>
            <a:ext cx="10700084" cy="910383"/>
          </a:xfrm>
        </p:spPr>
        <p:txBody>
          <a:bodyPr>
            <a:normAutofit/>
          </a:bodyPr>
          <a:lstStyle/>
          <a:p>
            <a:r>
              <a:rPr lang="en-US" b="1" dirty="0" err="1"/>
              <a:t>Yubka-shimi</a:t>
            </a:r>
            <a:r>
              <a:rPr lang="en-US" b="1" dirty="0"/>
              <a:t> </a:t>
            </a:r>
            <a:r>
              <a:rPr lang="en-US" b="1" dirty="0" err="1"/>
              <a:t>bo‘laklari</a:t>
            </a:r>
            <a:r>
              <a:rPr lang="en-US" b="1" dirty="0"/>
              <a:t> </a:t>
            </a:r>
            <a:r>
              <a:rPr lang="en-US" b="1" dirty="0" err="1"/>
              <a:t>spetsifikatsiyasi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71918"/>
              </p:ext>
            </p:extLst>
          </p:nvPr>
        </p:nvGraphicFramePr>
        <p:xfrm>
          <a:off x="744370" y="1748590"/>
          <a:ext cx="10700083" cy="3769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724"/>
                <a:gridCol w="2313355"/>
                <a:gridCol w="2536002"/>
                <a:gridCol w="2536002"/>
              </a:tblGrid>
              <a:tr h="356456">
                <a:tc rowSpan="2"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Bo‘lak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nomi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 rowSpan="2"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Bo‘lak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belgisi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 gridSpan="2"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Soni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Andaza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Bichiqda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543342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Yubka</a:t>
                      </a:r>
                      <a:r>
                        <a:rPr lang="en-US" sz="2000" b="1" dirty="0">
                          <a:effectLst/>
                        </a:rPr>
                        <a:t>-shim ort </a:t>
                      </a:r>
                      <a:r>
                        <a:rPr lang="en-US" sz="2000" b="1" dirty="0" err="1">
                          <a:effectLst/>
                        </a:rPr>
                        <a:t>bo‘lagi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56456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Yubka</a:t>
                      </a:r>
                      <a:r>
                        <a:rPr lang="en-US" sz="2000" b="1" dirty="0">
                          <a:effectLst/>
                        </a:rPr>
                        <a:t>-shim old </a:t>
                      </a:r>
                      <a:r>
                        <a:rPr lang="en-US" sz="2000" b="1" dirty="0" err="1">
                          <a:effectLst/>
                        </a:rPr>
                        <a:t>bo‘lagi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56456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Yubka-shim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belbog‘i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56456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Cho‘ntak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mag‘izi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56456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Old yon cho‘ntak xaltasi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731362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Old bo‘lak qiyalama cho‘ntak ko‘rinmasi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356456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Taqilma gulfigi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44200" y="6858000"/>
            <a:ext cx="13954346" cy="95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95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584" y="1816775"/>
            <a:ext cx="8665910" cy="878299"/>
          </a:xfrm>
        </p:spPr>
        <p:txBody>
          <a:bodyPr>
            <a:normAutofit fontScale="90000"/>
          </a:bodyPr>
          <a:lstStyle/>
          <a:p>
            <a:r>
              <a:rPr lang="ru-RU" sz="5300" b="1" dirty="0" err="1"/>
              <a:t>Nazorat</a:t>
            </a:r>
            <a:r>
              <a:rPr lang="ru-RU" sz="5300" b="1" dirty="0"/>
              <a:t> </a:t>
            </a:r>
            <a:r>
              <a:rPr lang="ru-RU" sz="5300" b="1" dirty="0" err="1"/>
              <a:t>uchun</a:t>
            </a:r>
            <a:r>
              <a:rPr lang="ru-RU" sz="5300" b="1" dirty="0"/>
              <a:t> </a:t>
            </a:r>
            <a:r>
              <a:rPr lang="ru-RU" sz="5300" b="1" dirty="0" err="1"/>
              <a:t>savollar</a:t>
            </a:r>
            <a:r>
              <a:rPr lang="ru-RU" sz="5300" b="1" dirty="0" smtClean="0"/>
              <a:t>: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4611" y="1652337"/>
            <a:ext cx="10058399" cy="4186988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1.Shimni </a:t>
            </a:r>
            <a:r>
              <a:rPr lang="en-US" sz="4000" dirty="0" err="1"/>
              <a:t>bichish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gazlamani</a:t>
            </a:r>
            <a:r>
              <a:rPr lang="en-US" sz="4000" dirty="0"/>
              <a:t> </a:t>
            </a:r>
            <a:r>
              <a:rPr lang="en-US" sz="4000" dirty="0" err="1"/>
              <a:t>tayyorlash</a:t>
            </a:r>
            <a:r>
              <a:rPr lang="en-US" sz="4000" dirty="0"/>
              <a:t> </a:t>
            </a:r>
            <a:r>
              <a:rPr lang="en-US" sz="4000" dirty="0" err="1"/>
              <a:t>jarayonini</a:t>
            </a:r>
            <a:r>
              <a:rPr lang="en-US" sz="4000" dirty="0"/>
              <a:t> </a:t>
            </a:r>
            <a:r>
              <a:rPr lang="en-US" sz="4000" dirty="0" err="1"/>
              <a:t>so‘zlang</a:t>
            </a:r>
            <a:r>
              <a:rPr lang="en-US" sz="4000" dirty="0"/>
              <a:t>. </a:t>
            </a:r>
            <a:endParaRPr lang="ru-RU" sz="4000" dirty="0"/>
          </a:p>
          <a:p>
            <a:pPr lvl="0"/>
            <a:r>
              <a:rPr lang="en-US" sz="4000" dirty="0" smtClean="0"/>
              <a:t>2.</a:t>
            </a:r>
            <a:r>
              <a:rPr lang="ru-RU" sz="4000" dirty="0" err="1" smtClean="0"/>
              <a:t>Gazlamaga</a:t>
            </a:r>
            <a:r>
              <a:rPr lang="ru-RU" sz="4000" dirty="0" smtClean="0"/>
              <a:t> </a:t>
            </a:r>
            <a:r>
              <a:rPr lang="ru-RU" sz="4000" dirty="0" err="1"/>
              <a:t>andazaga</a:t>
            </a:r>
            <a:r>
              <a:rPr lang="ru-RU" sz="4000" dirty="0"/>
              <a:t> </a:t>
            </a:r>
            <a:r>
              <a:rPr lang="ru-RU" sz="4000" dirty="0" err="1"/>
              <a:t>qanday</a:t>
            </a:r>
            <a:r>
              <a:rPr lang="ru-RU" sz="4000" dirty="0"/>
              <a:t> </a:t>
            </a:r>
            <a:r>
              <a:rPr lang="ru-RU" sz="4000" dirty="0" err="1"/>
              <a:t>joylashtiriladi</a:t>
            </a:r>
            <a:r>
              <a:rPr lang="ru-RU" sz="4000" dirty="0"/>
              <a:t>?</a:t>
            </a:r>
          </a:p>
          <a:p>
            <a:pPr lvl="0"/>
            <a:r>
              <a:rPr lang="en-US" sz="4000" dirty="0" smtClean="0"/>
              <a:t>3.Yon </a:t>
            </a:r>
            <a:r>
              <a:rPr lang="en-US" sz="4000" dirty="0" err="1"/>
              <a:t>qiyalama</a:t>
            </a:r>
            <a:r>
              <a:rPr lang="en-US" sz="4000" dirty="0"/>
              <a:t> </a:t>
            </a:r>
            <a:r>
              <a:rPr lang="en-US" sz="4000" dirty="0" err="1"/>
              <a:t>cho‘ntagi</a:t>
            </a:r>
            <a:r>
              <a:rPr lang="en-US" sz="4000" dirty="0"/>
              <a:t> </a:t>
            </a:r>
            <a:r>
              <a:rPr lang="en-US" sz="4000" dirty="0" err="1"/>
              <a:t>qanday</a:t>
            </a:r>
            <a:r>
              <a:rPr lang="en-US" sz="4000" dirty="0"/>
              <a:t> </a:t>
            </a:r>
            <a:r>
              <a:rPr lang="en-US" sz="4000" dirty="0" err="1"/>
              <a:t>shaklda</a:t>
            </a:r>
            <a:r>
              <a:rPr lang="en-US" sz="4000" dirty="0"/>
              <a:t> </a:t>
            </a:r>
            <a:r>
              <a:rPr lang="en-US" sz="4000" dirty="0" err="1"/>
              <a:t>bo‘ladi</a:t>
            </a:r>
            <a:r>
              <a:rPr lang="en-US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60388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150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Yubka-shimni tikish texnologiyasi</vt:lpstr>
      <vt:lpstr>Презентация PowerPoint</vt:lpstr>
      <vt:lpstr>Yubka-shim old va ort bo‘lagini modellash.</vt:lpstr>
      <vt:lpstr>Презентация PowerPoint</vt:lpstr>
      <vt:lpstr>Yubka-shimi bo‘laklari spetsifikatsiyasi</vt:lpstr>
      <vt:lpstr>Nazorat uchun savollar: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Yubka-shimni tikish texnologiyasi</dc:title>
  <dc:creator>E-MaxUser</dc:creator>
  <cp:lastModifiedBy>E-MaxUser</cp:lastModifiedBy>
  <cp:revision>3</cp:revision>
  <dcterms:created xsi:type="dcterms:W3CDTF">2021-08-25T05:23:36Z</dcterms:created>
  <dcterms:modified xsi:type="dcterms:W3CDTF">2021-08-25T05:42:31Z</dcterms:modified>
</cp:coreProperties>
</file>