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31543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933056"/>
            <a:ext cx="8291264" cy="2193107"/>
          </a:xfrm>
        </p:spPr>
        <p:txBody>
          <a:bodyPr/>
          <a:lstStyle/>
          <a:p>
            <a:r>
              <a:rPr lang="en-US" dirty="0" err="1" smtClean="0"/>
              <a:t>Kondensatroning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prinsipial</a:t>
            </a:r>
            <a:r>
              <a:rPr lang="en-US" dirty="0" smtClean="0"/>
              <a:t> </a:t>
            </a:r>
            <a:r>
              <a:rPr lang="en-US" dirty="0" err="1" smtClean="0"/>
              <a:t>sxemadagi</a:t>
            </a:r>
            <a:r>
              <a:rPr lang="en-US" dirty="0" smtClean="0"/>
              <a:t> </a:t>
            </a:r>
            <a:r>
              <a:rPr lang="en-US" dirty="0" err="1" smtClean="0"/>
              <a:t>belgisi</a:t>
            </a:r>
            <a:endParaRPr lang="ru-RU" dirty="0"/>
          </a:p>
        </p:txBody>
      </p:sp>
      <p:pic>
        <p:nvPicPr>
          <p:cNvPr id="4" name="Рисунок 3" descr="Обозначение конденсатора на схеме: Условные обозначения конденсаторов  постоянной ёмкости — Производство и поставка электростанций, Бензиновые и  дизельные генераторы от 1 до 100 кВт. Мини ТЭЦ на базе двигателя Стирлинга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5265"/>
            <a:ext cx="4464496" cy="3096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Обозначение конденсатора на схеме: Условные обозначения конденсаторов  постоянной ёмкости — Производство и поставка электростанций, Бензиновые и  дизельные генераторы от 1 до 100 кВт. Мини ТЭЦ на базе двигателя Стирлинга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15829" y="50982"/>
            <a:ext cx="3096342" cy="36249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5576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9383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717032"/>
            <a:ext cx="8219256" cy="2409131"/>
          </a:xfrm>
        </p:spPr>
        <p:txBody>
          <a:bodyPr/>
          <a:lstStyle/>
          <a:p>
            <a:r>
              <a:rPr lang="en-US" dirty="0" err="1"/>
              <a:t>Kondensatorlarning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ko’rinishi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Керамические конденсаторы smd без маркировк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3312368" cy="2952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Керамический конденсатор - TDK Electronics Europe - SMD / кристалл ИС /  многослойный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6632"/>
            <a:ext cx="2736304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95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4423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77072"/>
            <a:ext cx="8219256" cy="2049091"/>
          </a:xfrm>
        </p:spPr>
        <p:txBody>
          <a:bodyPr/>
          <a:lstStyle/>
          <a:p>
            <a:r>
              <a:rPr lang="en-US" dirty="0" err="1"/>
              <a:t>Kondensatorlarning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ko’rinishi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10 sztuk A B C D przypadku kondensator tantalowy 6V 10V 16V 25V 35V 50V 0  1UF 1uf 2 2UF 4 7UF 10UF 22UF 33UF 47UF 100UF 220uF 330UF 470UF tanie i  dobre opini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48472" cy="345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TPS 6032 100 - 16: Kondensator tantalowy SMD, 100 µF, 16 V w reichelt  elektroni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78854"/>
            <a:ext cx="3960440" cy="34381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8876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42328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97152"/>
            <a:ext cx="8208912" cy="1329011"/>
          </a:xfrm>
        </p:spPr>
        <p:txBody>
          <a:bodyPr/>
          <a:lstStyle/>
          <a:p>
            <a:r>
              <a:rPr lang="en-US" dirty="0" err="1" smtClean="0"/>
              <a:t>Kondensatorlarning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dirty="0"/>
          </a:p>
        </p:txBody>
      </p:sp>
      <p:pic>
        <p:nvPicPr>
          <p:cNvPr id="4" name="Рисунок 3" descr="Kondensatory tantalowe polimerowe ciekawą alternatywą dla typowych  kondensatorów tantalowych | EP.com.p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0648"/>
            <a:ext cx="5940425" cy="4246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738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29837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861048"/>
            <a:ext cx="8219256" cy="2265115"/>
          </a:xfrm>
        </p:spPr>
        <p:txBody>
          <a:bodyPr/>
          <a:lstStyle/>
          <a:p>
            <a:r>
              <a:rPr lang="en-US" dirty="0" err="1" smtClean="0"/>
              <a:t>Kondensatorga</a:t>
            </a:r>
            <a:r>
              <a:rPr lang="en-US" dirty="0" smtClean="0"/>
              <a:t> </a:t>
            </a:r>
            <a:r>
              <a:rPr lang="en-US" dirty="0" err="1" smtClean="0"/>
              <a:t>yozilgan</a:t>
            </a:r>
            <a:r>
              <a:rPr lang="en-US" dirty="0" smtClean="0"/>
              <a:t> </a:t>
            </a:r>
            <a:r>
              <a:rPr lang="en-US" dirty="0" err="1" smtClean="0"/>
              <a:t>harf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raqamlarni</a:t>
            </a:r>
            <a:r>
              <a:rPr lang="en-US" dirty="0" smtClean="0"/>
              <a:t> </a:t>
            </a:r>
            <a:r>
              <a:rPr lang="en-US" dirty="0" err="1" smtClean="0"/>
              <a:t>o’qish</a:t>
            </a:r>
            <a:r>
              <a:rPr lang="en-US" dirty="0" smtClean="0"/>
              <a:t> </a:t>
            </a:r>
            <a:r>
              <a:rPr lang="en-US" dirty="0" err="1" smtClean="0"/>
              <a:t>tartibi</a:t>
            </a:r>
            <a:endParaRPr lang="ru-RU" dirty="0"/>
          </a:p>
        </p:txBody>
      </p:sp>
      <p:pic>
        <p:nvPicPr>
          <p:cNvPr id="4" name="Рисунок 3" descr="Маркировка SMD конденсаторов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52928" cy="34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899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3703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77072"/>
            <a:ext cx="8219256" cy="2049091"/>
          </a:xfrm>
        </p:spPr>
        <p:txBody>
          <a:bodyPr/>
          <a:lstStyle/>
          <a:p>
            <a:r>
              <a:rPr lang="en-US" dirty="0" err="1" smtClean="0"/>
              <a:t>Kondensatorlarning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dirty="0"/>
          </a:p>
        </p:txBody>
      </p:sp>
      <p:pic>
        <p:nvPicPr>
          <p:cNvPr id="4" name="Рисунок 3" descr="MS43 bmw e53 сгорел помогите опознать компоненты - Автоэлектроника - AUTO  TECHNOLOG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08912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32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4423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149080"/>
            <a:ext cx="8219256" cy="1977083"/>
          </a:xfrm>
        </p:spPr>
        <p:txBody>
          <a:bodyPr/>
          <a:lstStyle/>
          <a:p>
            <a:r>
              <a:rPr lang="en-US" dirty="0" smtClean="0"/>
              <a:t>SMD </a:t>
            </a:r>
            <a:r>
              <a:rPr lang="en-US" dirty="0" err="1" smtClean="0"/>
              <a:t>elementlarning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dirty="0"/>
          </a:p>
        </p:txBody>
      </p:sp>
      <p:pic>
        <p:nvPicPr>
          <p:cNvPr id="4" name="Рисунок 3" descr="Smd конденсаторы без маркировки как определить. Корпуса и маркировка SMD  конденсаторов. Маркировка керамических SMD конденсаторов - РадиоСхем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496944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71472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Самурай</dc:creator>
  <cp:lastModifiedBy>AVtech</cp:lastModifiedBy>
  <cp:revision>2</cp:revision>
  <dcterms:created xsi:type="dcterms:W3CDTF">2022-02-05T08:05:14Z</dcterms:created>
  <dcterms:modified xsi:type="dcterms:W3CDTF">2022-02-05T08:17:53Z</dcterms:modified>
</cp:coreProperties>
</file>