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0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5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3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5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3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2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C6AF-CF70-41D5-9902-A74076D238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CF49-2E68-4451-A28D-C07F3961C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4487" y="0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5"/>
                </a:solidFill>
              </a:rPr>
              <a:t>Rezbali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detallar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va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ularning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birikmalari</a:t>
            </a:r>
            <a:r>
              <a:rPr lang="en-US" sz="4400" b="1" dirty="0">
                <a:solidFill>
                  <a:schemeClr val="accent5"/>
                </a:solidFill>
              </a:rPr>
              <a:t>. </a:t>
            </a:r>
            <a:r>
              <a:rPr lang="en-US" sz="4400" b="1" dirty="0" err="1">
                <a:solidFill>
                  <a:schemeClr val="accent5"/>
                </a:solidFill>
              </a:rPr>
              <a:t>Shponkali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va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shlitsali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birikmalarni</a:t>
            </a:r>
            <a:r>
              <a:rPr lang="en-US" sz="4400" b="1" dirty="0">
                <a:solidFill>
                  <a:schemeClr val="accent5"/>
                </a:solidFill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</a:rPr>
              <a:t>tasvirlash</a:t>
            </a:r>
            <a:r>
              <a:rPr lang="it-IT" sz="4400" b="1" dirty="0" smtClean="0">
                <a:solidFill>
                  <a:schemeClr val="accent5"/>
                </a:solidFill>
              </a:rPr>
              <a:t/>
            </a:r>
            <a:br>
              <a:rPr lang="it-IT" sz="4400" b="1" dirty="0" smtClean="0">
                <a:solidFill>
                  <a:schemeClr val="accent5"/>
                </a:solidFill>
              </a:rPr>
            </a:br>
            <a:endParaRPr lang="ru-RU" sz="44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762" t="24973" r="30714" b="32134"/>
          <a:stretch/>
        </p:blipFill>
        <p:spPr>
          <a:xfrm>
            <a:off x="2039256" y="1870528"/>
            <a:ext cx="8006444" cy="48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40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127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737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215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22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89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473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95" t="36118" r="15195" b="6239"/>
          <a:stretch/>
        </p:blipFill>
        <p:spPr>
          <a:xfrm>
            <a:off x="1174749" y="2174874"/>
            <a:ext cx="6700327" cy="3121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13" y="2201200"/>
            <a:ext cx="3096287" cy="3096287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19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Rezbali</a:t>
            </a:r>
            <a:r>
              <a:rPr lang="en-US" dirty="0" smtClean="0"/>
              <a:t> </a:t>
            </a:r>
            <a:r>
              <a:rPr lang="en-US" dirty="0" err="1" smtClean="0"/>
              <a:t>birikmalar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qator</a:t>
            </a:r>
            <a:r>
              <a:rPr lang="en-US" dirty="0" smtClean="0"/>
              <a:t> </a:t>
            </a:r>
            <a:r>
              <a:rPr lang="en-US" dirty="0" err="1" smtClean="0"/>
              <a:t>afzalliklarga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bo’lganli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qo`llaniladi</a:t>
            </a:r>
            <a:r>
              <a:rPr lang="en-US" dirty="0" smtClean="0"/>
              <a:t>. </a:t>
            </a:r>
            <a:r>
              <a:rPr lang="en-US" dirty="0" err="1" smtClean="0"/>
              <a:t>Rez’bali</a:t>
            </a:r>
            <a:r>
              <a:rPr lang="en-US" dirty="0" smtClean="0"/>
              <a:t> </a:t>
            </a:r>
            <a:r>
              <a:rPr lang="en-US" dirty="0" err="1" smtClean="0"/>
              <a:t>birikmalarning</a:t>
            </a:r>
            <a:r>
              <a:rPr lang="en-US" dirty="0" smtClean="0"/>
              <a:t> </a:t>
            </a:r>
            <a:r>
              <a:rPr lang="en-US" dirty="0" err="1" smtClean="0"/>
              <a:t>ishda</a:t>
            </a:r>
            <a:r>
              <a:rPr lang="en-US" dirty="0" smtClean="0"/>
              <a:t> </a:t>
            </a:r>
            <a:r>
              <a:rPr lang="en-US" dirty="0" err="1" smtClean="0"/>
              <a:t>ishonchliligi</a:t>
            </a:r>
            <a:r>
              <a:rPr lang="en-US" dirty="0" smtClean="0"/>
              <a:t> </a:t>
            </a:r>
            <a:r>
              <a:rPr lang="en-US" dirty="0" err="1" smtClean="0"/>
              <a:t>yetarli</a:t>
            </a:r>
            <a:r>
              <a:rPr lang="en-US" dirty="0" smtClean="0"/>
              <a:t> </a:t>
            </a:r>
            <a:r>
              <a:rPr lang="en-US" dirty="0" err="1" smtClean="0"/>
              <a:t>darajada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, </a:t>
            </a:r>
            <a:r>
              <a:rPr lang="en-US" dirty="0" err="1" smtClean="0"/>
              <a:t>yig`ish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qismlarga</a:t>
            </a:r>
            <a:r>
              <a:rPr lang="en-US" dirty="0" smtClean="0"/>
              <a:t> </a:t>
            </a:r>
            <a:r>
              <a:rPr lang="en-US" dirty="0" err="1" smtClean="0"/>
              <a:t>ajratish</a:t>
            </a:r>
            <a:r>
              <a:rPr lang="en-US" dirty="0" smtClean="0"/>
              <a:t> </a:t>
            </a:r>
            <a:r>
              <a:rPr lang="en-US" dirty="0" err="1" smtClean="0"/>
              <a:t>qulay</a:t>
            </a:r>
            <a:r>
              <a:rPr lang="en-US" dirty="0" smtClean="0"/>
              <a:t>. </a:t>
            </a:r>
            <a:r>
              <a:rPr lang="en-US" dirty="0" err="1" smtClean="0"/>
              <a:t>Rez’bali</a:t>
            </a:r>
            <a:r>
              <a:rPr lang="en-US" dirty="0" smtClean="0"/>
              <a:t> </a:t>
            </a:r>
            <a:r>
              <a:rPr lang="en-US" dirty="0" err="1" smtClean="0"/>
              <a:t>detallar</a:t>
            </a:r>
            <a:r>
              <a:rPr lang="en-US" dirty="0" smtClean="0"/>
              <a:t> </a:t>
            </a:r>
            <a:r>
              <a:rPr lang="en-US" dirty="0" err="1" smtClean="0"/>
              <a:t>qat`iyan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r>
              <a:rPr lang="en-US" dirty="0" smtClean="0"/>
              <a:t> </a:t>
            </a:r>
            <a:r>
              <a:rPr lang="en-US" dirty="0" err="1" smtClean="0"/>
              <a:t>standartlari</a:t>
            </a:r>
            <a:r>
              <a:rPr lang="en-US" dirty="0" smtClean="0"/>
              <a:t> </a:t>
            </a:r>
            <a:r>
              <a:rPr lang="en-US" dirty="0" err="1" smtClean="0"/>
              <a:t>bo`yicha</a:t>
            </a:r>
            <a:r>
              <a:rPr lang="en-US" dirty="0" smtClean="0"/>
              <a:t> </a:t>
            </a:r>
            <a:r>
              <a:rPr lang="en-US" dirty="0" err="1" smtClean="0"/>
              <a:t>tayyorlanadi</a:t>
            </a:r>
            <a:r>
              <a:rPr lang="en-US" dirty="0" smtClean="0"/>
              <a:t>. Bu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detallarni</a:t>
            </a:r>
            <a:r>
              <a:rPr lang="en-US" dirty="0" smtClean="0"/>
              <a:t> </a:t>
            </a:r>
            <a:r>
              <a:rPr lang="en-US" dirty="0" err="1" smtClean="0"/>
              <a:t>ko`plab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o’zaro</a:t>
            </a:r>
            <a:r>
              <a:rPr lang="en-US" dirty="0" smtClean="0"/>
              <a:t> </a:t>
            </a:r>
            <a:r>
              <a:rPr lang="en-US" dirty="0" err="1" smtClean="0"/>
              <a:t>almashtirish</a:t>
            </a:r>
            <a:r>
              <a:rPr lang="en-US" dirty="0" smtClean="0"/>
              <a:t> </a:t>
            </a:r>
            <a:r>
              <a:rPr lang="en-US" dirty="0" err="1" smtClean="0"/>
              <a:t>imkoniyatini</a:t>
            </a:r>
            <a:r>
              <a:rPr lang="en-US" dirty="0" smtClean="0"/>
              <a:t> </a:t>
            </a:r>
            <a:r>
              <a:rPr lang="en-US" dirty="0" err="1" smtClean="0"/>
              <a:t>beradi</a:t>
            </a:r>
            <a:r>
              <a:rPr lang="en-US" dirty="0" smtClean="0"/>
              <a:t>. </a:t>
            </a:r>
            <a:r>
              <a:rPr lang="en-US" dirty="0" err="1" smtClean="0"/>
              <a:t>Rez’bali</a:t>
            </a:r>
            <a:r>
              <a:rPr lang="en-US" dirty="0" smtClean="0"/>
              <a:t> </a:t>
            </a:r>
            <a:r>
              <a:rPr lang="en-US" dirty="0" err="1" smtClean="0"/>
              <a:t>birikmalarning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kamchiligi</a:t>
            </a:r>
            <a:r>
              <a:rPr lang="en-US" dirty="0" smtClean="0"/>
              <a:t> </a:t>
            </a:r>
            <a:r>
              <a:rPr lang="en-US" dirty="0" err="1" smtClean="0"/>
              <a:t>rez’ba</a:t>
            </a:r>
            <a:r>
              <a:rPr lang="en-US" dirty="0" smtClean="0"/>
              <a:t> </a:t>
            </a:r>
            <a:r>
              <a:rPr lang="en-US" dirty="0" err="1" smtClean="0"/>
              <a:t>o’yiqlarida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bolt </a:t>
            </a:r>
            <a:r>
              <a:rPr lang="en-US" dirty="0" err="1" smtClean="0"/>
              <a:t>kallagida</a:t>
            </a:r>
            <a:r>
              <a:rPr lang="en-US" dirty="0" smtClean="0"/>
              <a:t> </a:t>
            </a:r>
            <a:r>
              <a:rPr lang="en-US" dirty="0" err="1" smtClean="0"/>
              <a:t>sterjenga</a:t>
            </a:r>
            <a:r>
              <a:rPr lang="en-US" dirty="0" smtClean="0"/>
              <a:t> </a:t>
            </a:r>
            <a:r>
              <a:rPr lang="en-US" dirty="0" err="1" smtClean="0"/>
              <a:t>o’tish</a:t>
            </a:r>
            <a:r>
              <a:rPr lang="en-US" dirty="0" smtClean="0"/>
              <a:t> </a:t>
            </a:r>
            <a:r>
              <a:rPr lang="en-US" dirty="0" err="1" smtClean="0"/>
              <a:t>joyida</a:t>
            </a:r>
            <a:r>
              <a:rPr lang="en-US" dirty="0" smtClean="0"/>
              <a:t> </a:t>
            </a:r>
            <a:r>
              <a:rPr lang="en-US" dirty="0" err="1" smtClean="0"/>
              <a:t>kuchlanish</a:t>
            </a:r>
            <a:r>
              <a:rPr lang="en-US" dirty="0" smtClean="0"/>
              <a:t> </a:t>
            </a:r>
            <a:r>
              <a:rPr lang="en-US" dirty="0" err="1" smtClean="0"/>
              <a:t>kontsentratsiyasi</a:t>
            </a:r>
            <a:r>
              <a:rPr lang="en-US" dirty="0" smtClean="0"/>
              <a:t> </a:t>
            </a:r>
            <a:r>
              <a:rPr lang="en-US" dirty="0" err="1" smtClean="0"/>
              <a:t>xosil</a:t>
            </a:r>
            <a:r>
              <a:rPr lang="en-US" dirty="0" smtClean="0"/>
              <a:t> </a:t>
            </a:r>
            <a:r>
              <a:rPr lang="en-US" dirty="0" err="1" smtClean="0"/>
              <a:t>bo`lishidir</a:t>
            </a:r>
            <a:r>
              <a:rPr lang="en-US" dirty="0" smtClean="0"/>
              <a:t>. Bu </a:t>
            </a:r>
            <a:r>
              <a:rPr lang="en-US" dirty="0" err="1" smtClean="0"/>
              <a:t>o’zgaruvchan</a:t>
            </a:r>
            <a:r>
              <a:rPr lang="en-US" dirty="0" smtClean="0"/>
              <a:t> </a:t>
            </a:r>
            <a:r>
              <a:rPr lang="en-US" dirty="0" err="1" smtClean="0"/>
              <a:t>kuchlanishlar</a:t>
            </a:r>
            <a:r>
              <a:rPr lang="en-US" dirty="0" smtClean="0"/>
              <a:t> </a:t>
            </a:r>
            <a:r>
              <a:rPr lang="en-US" dirty="0" err="1" smtClean="0"/>
              <a:t>ta`sirida</a:t>
            </a:r>
            <a:r>
              <a:rPr lang="en-US" dirty="0" smtClean="0"/>
              <a:t> </a:t>
            </a:r>
            <a:r>
              <a:rPr lang="en-US" dirty="0" err="1" smtClean="0"/>
              <a:t>bo`lgan</a:t>
            </a:r>
            <a:r>
              <a:rPr lang="en-US" dirty="0" smtClean="0"/>
              <a:t> </a:t>
            </a:r>
            <a:r>
              <a:rPr lang="en-US" dirty="0" err="1" smtClean="0"/>
              <a:t>rez’bali</a:t>
            </a:r>
            <a:r>
              <a:rPr lang="en-US" dirty="0" smtClean="0"/>
              <a:t> </a:t>
            </a:r>
            <a:r>
              <a:rPr lang="en-US" dirty="0" err="1" smtClean="0"/>
              <a:t>detallarning</a:t>
            </a:r>
            <a:r>
              <a:rPr lang="en-US" dirty="0" smtClean="0"/>
              <a:t> </a:t>
            </a:r>
            <a:r>
              <a:rPr lang="en-US" dirty="0" err="1" smtClean="0"/>
              <a:t>mustaxkamligi</a:t>
            </a:r>
            <a:r>
              <a:rPr lang="en-US" dirty="0" smtClean="0"/>
              <a:t> </a:t>
            </a:r>
            <a:r>
              <a:rPr lang="en-US" dirty="0" err="1" smtClean="0"/>
              <a:t>kamayadi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33" r="61146" b="25926"/>
          <a:stretch/>
        </p:blipFill>
        <p:spPr>
          <a:xfrm>
            <a:off x="4819650" y="1595453"/>
            <a:ext cx="6534150" cy="5272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3" y="2683742"/>
            <a:ext cx="3096287" cy="3096287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65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2" t="39211" r="67042" b="27429"/>
          <a:stretch/>
        </p:blipFill>
        <p:spPr>
          <a:xfrm>
            <a:off x="2293256" y="1281550"/>
            <a:ext cx="8084457" cy="54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53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614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961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Rezbali brikma turlari va ularning parametrlari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2394"/>
            <a:ext cx="8541456" cy="4804569"/>
          </a:xfrm>
        </p:spPr>
      </p:pic>
    </p:spTree>
    <p:extLst>
      <p:ext uri="{BB962C8B-B14F-4D97-AF65-F5344CB8AC3E}">
        <p14:creationId xmlns:p14="http://schemas.microsoft.com/office/powerpoint/2010/main" val="11742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173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Тема Office</vt:lpstr>
      <vt:lpstr>Rezbali detallar va ularning birikmalari. Shponkali va shlitsali birikmalarni tasvirlash 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  <vt:lpstr>Rezbali brikma turlari va ularning parametrlari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Payvandlash</dc:creator>
  <cp:lastModifiedBy>Payvandlash</cp:lastModifiedBy>
  <cp:revision>5</cp:revision>
  <dcterms:created xsi:type="dcterms:W3CDTF">2021-09-11T06:10:17Z</dcterms:created>
  <dcterms:modified xsi:type="dcterms:W3CDTF">2022-01-19T10:57:04Z</dcterms:modified>
</cp:coreProperties>
</file>