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372" y="-508000"/>
            <a:ext cx="8737600" cy="1988457"/>
          </a:xfrm>
        </p:spPr>
        <p:txBody>
          <a:bodyPr/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usullarining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tasnifi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783" y="772350"/>
            <a:ext cx="11661018" cy="608565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Metallami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19521</a:t>
            </a:r>
            <a:r>
              <a:rPr lang="uz-Cyrl-U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-84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sinflarga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sinfga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shlakda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alangasida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plazmada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qizdirishda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z-Cyrl-U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Termomexanik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sinfga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elektrokontakt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alangasida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qizdirib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ajraluvchi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energiyada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qizdirilib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siqib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sinfga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kiruvchi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(ultra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tovush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aylanishida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keltirilgach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siqib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payvandlanadi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33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0234" y="88900"/>
            <a:ext cx="9622366" cy="5715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Payvand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turlari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45285" t="28728" r="36132" b="34842"/>
          <a:stretch/>
        </p:blipFill>
        <p:spPr bwMode="auto">
          <a:xfrm>
            <a:off x="0" y="830528"/>
            <a:ext cx="5245100" cy="60274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655734" y="1028700"/>
            <a:ext cx="5926666" cy="5308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yig’indisiga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birikma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Payvandlash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ajralmaydigan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xilma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konstruktsiyalar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tayyorlashda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ko’proq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uchma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burchakli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tavrosimon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uchraydi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58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5934" y="2628900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raxmat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9716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160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Payvandlash usullarining tasnifi </vt:lpstr>
      <vt:lpstr>Payvand birikmalar va ularning asosiy turlari</vt:lpstr>
      <vt:lpstr>E’tiboringiz uchun raxmat!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Payvandlash usullarining tasnifi</dc:title>
  <dc:creator>Payvandlash</dc:creator>
  <cp:lastModifiedBy>Payvandlash</cp:lastModifiedBy>
  <cp:revision>2</cp:revision>
  <dcterms:created xsi:type="dcterms:W3CDTF">2021-12-01T05:08:50Z</dcterms:created>
  <dcterms:modified xsi:type="dcterms:W3CDTF">2021-12-01T05:19:25Z</dcterms:modified>
</cp:coreProperties>
</file>