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z.wikipedia.org/wiki/Payvandlash#cite_note-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7395" y="1237154"/>
            <a:ext cx="12135696" cy="43752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Payvandlash </a:t>
            </a:r>
            <a:r>
              <a:rPr lang="en-US" b="1" dirty="0" err="1" smtClean="0">
                <a:solidFill>
                  <a:srgbClr val="7030A0"/>
                </a:solidFill>
              </a:rPr>
              <a:t>haqida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tushincha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" y="1027289"/>
            <a:ext cx="11468100" cy="4735336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keramika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shisha,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ajralmas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biriktirish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Payvandlashning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bor. 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qadimdan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maʼlum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1882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yilgacha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Payvandlashning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temirchilik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ixtirochisi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N.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Benardos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koʻmir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muhandisi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G.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Slavyanov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takomillashtirib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koʻmir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oʻrniga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Atsetilen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topilganidan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fransuz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metallurgi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amerikalik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Tomson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uchma-uch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(1837),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keyinchalik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N.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Benardos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nuqtaviy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ixtiro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Ye. O. Paton (1940)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rahbarligida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shlakli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chiqildi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err="1" smtClean="0"/>
              <a:t>Payvandlashning</a:t>
            </a:r>
            <a:r>
              <a:rPr lang="en-US" sz="1400" dirty="0" smtClean="0"/>
              <a:t> </a:t>
            </a:r>
            <a:r>
              <a:rPr lang="en-US" sz="1400" dirty="0" err="1"/>
              <a:t>bosim</a:t>
            </a:r>
            <a:r>
              <a:rPr lang="en-US" sz="1400" dirty="0"/>
              <a:t> </a:t>
            </a:r>
            <a:r>
              <a:rPr lang="en-US" sz="1400" dirty="0" err="1"/>
              <a:t>ostida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eritib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usullari</a:t>
            </a:r>
            <a:r>
              <a:rPr lang="en-US" sz="1400" dirty="0"/>
              <a:t> bor. </a:t>
            </a:r>
            <a:r>
              <a:rPr lang="en-US" sz="1400" dirty="0" err="1"/>
              <a:t>Bosim</a:t>
            </a:r>
            <a:r>
              <a:rPr lang="en-US" sz="1400" dirty="0"/>
              <a:t> </a:t>
            </a:r>
            <a:r>
              <a:rPr lang="en-US" sz="1400" dirty="0" err="1"/>
              <a:t>ostida</a:t>
            </a:r>
            <a:r>
              <a:rPr lang="en-US" sz="1400" dirty="0"/>
              <a:t> </a:t>
            </a:r>
            <a:r>
              <a:rPr lang="en-US" sz="1400" dirty="0" err="1" smtClean="0"/>
              <a:t>Payvandlashda</a:t>
            </a:r>
            <a:r>
              <a:rPr lang="en-US" sz="1400" dirty="0" smtClean="0"/>
              <a:t> </a:t>
            </a:r>
            <a:r>
              <a:rPr lang="en-US" sz="1400" dirty="0" err="1"/>
              <a:t>metall</a:t>
            </a:r>
            <a:r>
              <a:rPr lang="en-US" sz="1400" dirty="0"/>
              <a:t> </a:t>
            </a:r>
            <a:r>
              <a:rPr lang="en-US" sz="1400" dirty="0" err="1"/>
              <a:t>plastik</a:t>
            </a:r>
            <a:r>
              <a:rPr lang="en-US" sz="1400" dirty="0"/>
              <a:t> </a:t>
            </a:r>
            <a:r>
              <a:rPr lang="en-US" sz="1400" dirty="0" err="1"/>
              <a:t>holatga</a:t>
            </a:r>
            <a:r>
              <a:rPr lang="en-US" sz="1400" dirty="0"/>
              <a:t> </a:t>
            </a:r>
            <a:r>
              <a:rPr lang="en-US" sz="1400" dirty="0" err="1"/>
              <a:t>keltirib</a:t>
            </a:r>
            <a:r>
              <a:rPr lang="en-US" sz="1400" dirty="0"/>
              <a:t> </a:t>
            </a:r>
            <a:r>
              <a:rPr lang="en-US" sz="1400" dirty="0" err="1"/>
              <a:t>biriktiriladi</a:t>
            </a:r>
            <a:r>
              <a:rPr lang="en-US" sz="1400" dirty="0"/>
              <a:t>; </a:t>
            </a:r>
            <a:r>
              <a:rPr lang="en-US" sz="1400" dirty="0" err="1"/>
              <a:t>biriktiriladigan</a:t>
            </a:r>
            <a:r>
              <a:rPr lang="en-US" sz="1400" dirty="0"/>
              <a:t> </a:t>
            </a:r>
            <a:r>
              <a:rPr lang="en-US" sz="1400" dirty="0" err="1"/>
              <a:t>joyga</a:t>
            </a:r>
            <a:r>
              <a:rPr lang="en-US" sz="1400" dirty="0"/>
              <a:t> </a:t>
            </a:r>
            <a:r>
              <a:rPr lang="en-US" sz="1400" dirty="0" err="1"/>
              <a:t>tashki</a:t>
            </a:r>
            <a:r>
              <a:rPr lang="en-US" sz="1400" dirty="0"/>
              <a:t> </a:t>
            </a:r>
            <a:r>
              <a:rPr lang="en-US" sz="1400" dirty="0" err="1"/>
              <a:t>kuch</a:t>
            </a:r>
            <a:r>
              <a:rPr lang="en-US" sz="1400" dirty="0"/>
              <a:t> </a:t>
            </a:r>
            <a:r>
              <a:rPr lang="en-US" sz="1400" dirty="0" err="1"/>
              <a:t>taʼsir</a:t>
            </a:r>
            <a:r>
              <a:rPr lang="en-US" sz="1400" dirty="0"/>
              <a:t> </a:t>
            </a:r>
            <a:r>
              <a:rPr lang="en-US" sz="1400" dirty="0" err="1"/>
              <a:t>ettiriladi</a:t>
            </a:r>
            <a:r>
              <a:rPr lang="en-US" sz="1400" dirty="0"/>
              <a:t>. </a:t>
            </a:r>
            <a:r>
              <a:rPr lang="en-US" sz="1400" dirty="0" err="1"/>
              <a:t>Bunday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mexanik</a:t>
            </a:r>
            <a:r>
              <a:rPr lang="en-US" sz="1400" dirty="0"/>
              <a:t>, </a:t>
            </a:r>
            <a:r>
              <a:rPr lang="en-US" sz="1400" dirty="0" err="1"/>
              <a:t>kimyoviy-mexanik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elektr-mexanik</a:t>
            </a:r>
            <a:r>
              <a:rPr lang="en-US" sz="1400" dirty="0"/>
              <a:t> </a:t>
            </a:r>
            <a:r>
              <a:rPr lang="en-US" sz="1400" dirty="0" err="1"/>
              <a:t>usullarga</a:t>
            </a:r>
            <a:r>
              <a:rPr lang="en-US" sz="1400" dirty="0"/>
              <a:t> </a:t>
            </a:r>
            <a:r>
              <a:rPr lang="en-US" sz="1400" dirty="0" err="1"/>
              <a:t>boʻlinadi</a:t>
            </a:r>
            <a:r>
              <a:rPr lang="en-US" sz="1400" dirty="0"/>
              <a:t>. </a:t>
            </a:r>
            <a:r>
              <a:rPr lang="en-US" sz="1400" dirty="0" err="1"/>
              <a:t>Kontakt</a:t>
            </a:r>
            <a:r>
              <a:rPr lang="en-US" sz="1400" dirty="0"/>
              <a:t> </a:t>
            </a:r>
            <a:r>
              <a:rPr lang="en-US" sz="1400" dirty="0" err="1"/>
              <a:t>payvand</a:t>
            </a:r>
            <a:r>
              <a:rPr lang="en-US" sz="1400" dirty="0"/>
              <a:t>, </a:t>
            </a:r>
            <a:r>
              <a:rPr lang="en-US" sz="1400" dirty="0" err="1"/>
              <a:t>nuqtaviy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usullari</a:t>
            </a:r>
            <a:r>
              <a:rPr lang="en-US" sz="1400" dirty="0"/>
              <a:t> ham bor. </a:t>
            </a:r>
          </a:p>
          <a:p>
            <a:r>
              <a:rPr lang="en-US" sz="1400" dirty="0" err="1"/>
              <a:t>Eritib</a:t>
            </a:r>
            <a:r>
              <a:rPr lang="en-US" sz="1400" dirty="0"/>
              <a:t> </a:t>
            </a:r>
            <a:r>
              <a:rPr lang="en-US" sz="1400" dirty="0" err="1" smtClean="0"/>
              <a:t>Payvandlashda</a:t>
            </a:r>
            <a:r>
              <a:rPr lang="en-US" sz="1400" dirty="0" smtClean="0"/>
              <a:t> </a:t>
            </a:r>
            <a:r>
              <a:rPr lang="en-US" sz="1400" dirty="0" err="1"/>
              <a:t>biror</a:t>
            </a:r>
            <a:r>
              <a:rPr lang="en-US" sz="1400" dirty="0"/>
              <a:t> </a:t>
            </a:r>
            <a:r>
              <a:rPr lang="en-US" sz="1400" dirty="0" err="1"/>
              <a:t>issiqlik</a:t>
            </a:r>
            <a:r>
              <a:rPr lang="en-US" sz="1400" dirty="0"/>
              <a:t> </a:t>
            </a:r>
            <a:r>
              <a:rPr lang="en-US" sz="1400" dirty="0" err="1"/>
              <a:t>manbai</a:t>
            </a:r>
            <a:r>
              <a:rPr lang="en-US" sz="1400" dirty="0"/>
              <a:t> </a:t>
            </a:r>
            <a:r>
              <a:rPr lang="en-US" sz="1400" dirty="0" err="1"/>
              <a:t>taʼsirida</a:t>
            </a:r>
            <a:r>
              <a:rPr lang="en-US" sz="1400" dirty="0"/>
              <a:t> </a:t>
            </a:r>
            <a:r>
              <a:rPr lang="en-US" sz="1400" dirty="0" err="1"/>
              <a:t>buyumning</a:t>
            </a:r>
            <a:r>
              <a:rPr lang="en-US" sz="1400" dirty="0"/>
              <a:t> </a:t>
            </a:r>
            <a:r>
              <a:rPr lang="en-US" sz="1400" dirty="0" err="1"/>
              <a:t>payvandlanadigan</a:t>
            </a:r>
            <a:r>
              <a:rPr lang="en-US" sz="1400" dirty="0"/>
              <a:t> </a:t>
            </a:r>
            <a:r>
              <a:rPr lang="en-US" sz="1400" dirty="0" err="1"/>
              <a:t>joylari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payvand</a:t>
            </a:r>
            <a:r>
              <a:rPr lang="en-US" sz="1400" dirty="0"/>
              <a:t> </a:t>
            </a:r>
            <a:r>
              <a:rPr lang="en-US" sz="1400" dirty="0" err="1"/>
              <a:t>chiviq</a:t>
            </a:r>
            <a:r>
              <a:rPr lang="en-US" sz="1400" dirty="0"/>
              <a:t> (agar u </a:t>
            </a:r>
            <a:r>
              <a:rPr lang="en-US" sz="1400" dirty="0" err="1"/>
              <a:t>ishlatilsa</a:t>
            </a:r>
            <a:r>
              <a:rPr lang="en-US" sz="1400" dirty="0"/>
              <a:t>) </a:t>
            </a:r>
            <a:r>
              <a:rPr lang="en-US" sz="1400" dirty="0" err="1"/>
              <a:t>suyuqlanish</a:t>
            </a:r>
            <a:r>
              <a:rPr lang="en-US" sz="1400" dirty="0"/>
              <a:t> </a:t>
            </a:r>
            <a:r>
              <a:rPr lang="en-US" sz="1400" dirty="0" err="1"/>
              <a:t>holatiga</a:t>
            </a:r>
            <a:r>
              <a:rPr lang="en-US" sz="1400" dirty="0"/>
              <a:t> </a:t>
            </a:r>
            <a:r>
              <a:rPr lang="en-US" sz="1400" dirty="0" err="1"/>
              <a:t>keltiriladi</a:t>
            </a:r>
            <a:r>
              <a:rPr lang="en-US" sz="1400" dirty="0"/>
              <a:t>. Bu </a:t>
            </a:r>
            <a:r>
              <a:rPr lang="en-US" sz="1400" dirty="0" err="1"/>
              <a:t>usulning</a:t>
            </a:r>
            <a:r>
              <a:rPr lang="en-US" sz="1400" dirty="0"/>
              <a:t> </a:t>
            </a:r>
            <a:r>
              <a:rPr lang="en-US" sz="1400" dirty="0" err="1"/>
              <a:t>kimyoviy</a:t>
            </a:r>
            <a:r>
              <a:rPr lang="en-US" sz="1400" dirty="0"/>
              <a:t>, </a:t>
            </a:r>
            <a:r>
              <a:rPr lang="en-US" sz="1400" dirty="0" err="1"/>
              <a:t>elektrkimyovii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elektr</a:t>
            </a:r>
            <a:r>
              <a:rPr lang="en-US" sz="1400" dirty="0"/>
              <a:t> </a:t>
            </a:r>
            <a:r>
              <a:rPr lang="en-US" sz="1400" dirty="0" err="1"/>
              <a:t>yoy</a:t>
            </a:r>
            <a:r>
              <a:rPr lang="en-US" sz="1400" dirty="0"/>
              <a:t> </a:t>
            </a:r>
            <a:r>
              <a:rPr lang="en-US" sz="1400" dirty="0" err="1"/>
              <a:t>usullari</a:t>
            </a:r>
            <a:r>
              <a:rPr lang="en-US" sz="1400" dirty="0"/>
              <a:t> bor. </a:t>
            </a:r>
            <a:r>
              <a:rPr lang="en-US" sz="1400" dirty="0" err="1"/>
              <a:t>Kimyoviy</a:t>
            </a:r>
            <a:r>
              <a:rPr lang="en-US" sz="1400" dirty="0"/>
              <a:t> </a:t>
            </a:r>
            <a:r>
              <a:rPr lang="en-US" sz="1400" dirty="0" err="1"/>
              <a:t>usul</a:t>
            </a:r>
            <a:r>
              <a:rPr lang="en-US" sz="1400" dirty="0"/>
              <a:t> </a:t>
            </a:r>
            <a:r>
              <a:rPr lang="en-US" sz="1400" dirty="0" err="1"/>
              <a:t>gaz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termit</a:t>
            </a:r>
            <a:r>
              <a:rPr lang="en-US" sz="1400" dirty="0"/>
              <a:t> </a:t>
            </a:r>
            <a:r>
              <a:rPr lang="en-US" sz="1400" dirty="0" err="1"/>
              <a:t>xillarga</a:t>
            </a:r>
            <a:r>
              <a:rPr lang="en-US" sz="1400" dirty="0"/>
              <a:t> </a:t>
            </a:r>
            <a:r>
              <a:rPr lang="en-US" sz="1400" dirty="0" err="1"/>
              <a:t>boʻlinadi</a:t>
            </a:r>
            <a:r>
              <a:rPr lang="en-US" sz="1400" dirty="0"/>
              <a:t>. </a:t>
            </a:r>
            <a:r>
              <a:rPr lang="en-US" sz="1400" dirty="0" smtClean="0"/>
              <a:t>Payvandlash </a:t>
            </a:r>
            <a:r>
              <a:rPr lang="en-US" sz="1400" dirty="0" err="1"/>
              <a:t>vaqtida</a:t>
            </a:r>
            <a:r>
              <a:rPr lang="en-US" sz="1400" dirty="0"/>
              <a:t> </a:t>
            </a:r>
            <a:r>
              <a:rPr lang="en-US" sz="1400" dirty="0" err="1"/>
              <a:t>sodir</a:t>
            </a:r>
            <a:r>
              <a:rPr lang="en-US" sz="1400" dirty="0"/>
              <a:t> </a:t>
            </a:r>
            <a:r>
              <a:rPr lang="en-US" sz="1400" dirty="0" err="1"/>
              <a:t>boʻladigan</a:t>
            </a:r>
            <a:r>
              <a:rPr lang="en-US" sz="1400" dirty="0"/>
              <a:t> </a:t>
            </a:r>
            <a:r>
              <a:rPr lang="en-US" sz="1400" dirty="0" err="1"/>
              <a:t>oksidlanish</a:t>
            </a:r>
            <a:r>
              <a:rPr lang="en-US" sz="1400" dirty="0"/>
              <a:t> </a:t>
            </a:r>
            <a:r>
              <a:rPr lang="en-US" sz="1400" dirty="0" err="1"/>
              <a:t>reaksiyasi</a:t>
            </a:r>
            <a:r>
              <a:rPr lang="en-US" sz="1400" dirty="0"/>
              <a:t> </a:t>
            </a:r>
            <a:r>
              <a:rPr lang="en-US" sz="1400" dirty="0" err="1"/>
              <a:t>chok</a:t>
            </a:r>
            <a:r>
              <a:rPr lang="en-US" sz="1400" dirty="0"/>
              <a:t> </a:t>
            </a:r>
            <a:r>
              <a:rPr lang="en-US" sz="1400" dirty="0" err="1"/>
              <a:t>metallarning</a:t>
            </a:r>
            <a:r>
              <a:rPr lang="en-US" sz="1400" dirty="0"/>
              <a:t> </a:t>
            </a:r>
            <a:r>
              <a:rPr lang="en-US" sz="1400" dirty="0" err="1"/>
              <a:t>tarkibiy</a:t>
            </a:r>
            <a:r>
              <a:rPr lang="en-US" sz="1400" dirty="0"/>
              <a:t> </a:t>
            </a:r>
            <a:r>
              <a:rPr lang="en-US" sz="1400" dirty="0" err="1"/>
              <a:t>elementlarini</a:t>
            </a:r>
            <a:r>
              <a:rPr lang="en-US" sz="1400" dirty="0"/>
              <a:t> </a:t>
            </a:r>
            <a:r>
              <a:rPr lang="en-US" sz="1400" dirty="0" err="1"/>
              <a:t>kuydiradi</a:t>
            </a:r>
            <a:r>
              <a:rPr lang="en-US" sz="1400" dirty="0"/>
              <a:t>, </a:t>
            </a:r>
            <a:r>
              <a:rPr lang="en-US" sz="1400" dirty="0" err="1"/>
              <a:t>natijada</a:t>
            </a:r>
            <a:r>
              <a:rPr lang="en-US" sz="1400" dirty="0"/>
              <a:t> </a:t>
            </a:r>
            <a:r>
              <a:rPr lang="en-US" sz="1400" dirty="0" err="1"/>
              <a:t>metallning</a:t>
            </a:r>
            <a:r>
              <a:rPr lang="en-US" sz="1400" dirty="0"/>
              <a:t> </a:t>
            </a:r>
            <a:r>
              <a:rPr lang="en-US" sz="1400" dirty="0" err="1"/>
              <a:t>kimyoviy</a:t>
            </a:r>
            <a:r>
              <a:rPr lang="en-US" sz="1400" dirty="0"/>
              <a:t> </a:t>
            </a:r>
            <a:r>
              <a:rPr lang="en-US" sz="1400" dirty="0" err="1"/>
              <a:t>tarkibi</a:t>
            </a:r>
            <a:r>
              <a:rPr lang="en-US" sz="1400" dirty="0"/>
              <a:t> </a:t>
            </a:r>
            <a:r>
              <a:rPr lang="en-US" sz="1400" dirty="0" err="1"/>
              <a:t>oʻzgaradi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payvand</a:t>
            </a:r>
            <a:r>
              <a:rPr lang="en-US" sz="1400" dirty="0"/>
              <a:t> </a:t>
            </a:r>
            <a:r>
              <a:rPr lang="en-US" sz="1400" dirty="0" err="1"/>
              <a:t>birikmaning</a:t>
            </a:r>
            <a:r>
              <a:rPr lang="en-US" sz="1400" dirty="0"/>
              <a:t> </a:t>
            </a:r>
            <a:r>
              <a:rPr lang="en-US" sz="1400" dirty="0" err="1"/>
              <a:t>mexanik</a:t>
            </a:r>
            <a:r>
              <a:rPr lang="en-US" sz="1400" dirty="0"/>
              <a:t> </a:t>
            </a:r>
            <a:r>
              <a:rPr lang="en-US" sz="1400" dirty="0" err="1"/>
              <a:t>xossalari</a:t>
            </a:r>
            <a:r>
              <a:rPr lang="en-US" sz="1400" dirty="0"/>
              <a:t> </a:t>
            </a:r>
            <a:r>
              <a:rPr lang="en-US" sz="1400" dirty="0" err="1"/>
              <a:t>pasayadi</a:t>
            </a:r>
            <a:r>
              <a:rPr lang="en-US" sz="1400" dirty="0"/>
              <a:t>. </a:t>
            </a:r>
            <a:r>
              <a:rPr lang="en-US" sz="1400" dirty="0" err="1"/>
              <a:t>Shuning</a:t>
            </a:r>
            <a:r>
              <a:rPr lang="en-US" sz="1400" dirty="0"/>
              <a:t> </a:t>
            </a:r>
            <a:r>
              <a:rPr lang="en-US" sz="1400" dirty="0" err="1"/>
              <a:t>uchun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texnikasida</a:t>
            </a:r>
            <a:r>
              <a:rPr lang="en-US" sz="1400" dirty="0"/>
              <a:t> </a:t>
            </a:r>
            <a:r>
              <a:rPr lang="en-US" sz="1400" dirty="0" err="1"/>
              <a:t>eritib</a:t>
            </a:r>
            <a:r>
              <a:rPr lang="en-US" sz="1400" dirty="0"/>
              <a:t> </a:t>
            </a:r>
            <a:r>
              <a:rPr lang="en-US" sz="1400" dirty="0" err="1"/>
              <a:t>yopishtiriladigan</a:t>
            </a:r>
            <a:r>
              <a:rPr lang="en-US" sz="1400" dirty="0"/>
              <a:t> </a:t>
            </a:r>
            <a:r>
              <a:rPr lang="en-US" sz="1400" dirty="0" err="1"/>
              <a:t>metalldagi</a:t>
            </a:r>
            <a:r>
              <a:rPr lang="en-US" sz="1400" dirty="0"/>
              <a:t> </a:t>
            </a:r>
            <a:r>
              <a:rPr lang="en-US" sz="1400" dirty="0" err="1"/>
              <a:t>foydali</a:t>
            </a:r>
            <a:r>
              <a:rPr lang="en-US" sz="1400" dirty="0"/>
              <a:t> </a:t>
            </a:r>
            <a:r>
              <a:rPr lang="en-US" sz="1400" dirty="0" err="1"/>
              <a:t>aralashmalarni</a:t>
            </a:r>
            <a:r>
              <a:rPr lang="en-US" sz="1400" dirty="0"/>
              <a:t> </a:t>
            </a:r>
            <a:r>
              <a:rPr lang="en-US" sz="1400" dirty="0" err="1"/>
              <a:t>kuyishdan</a:t>
            </a:r>
            <a:r>
              <a:rPr lang="en-US" sz="1400" dirty="0"/>
              <a:t>, </a:t>
            </a:r>
            <a:r>
              <a:rPr lang="en-US" sz="1400" dirty="0" err="1"/>
              <a:t>unga</a:t>
            </a:r>
            <a:r>
              <a:rPr lang="en-US" sz="1400" dirty="0"/>
              <a:t> </a:t>
            </a:r>
            <a:r>
              <a:rPr lang="en-US" sz="1400" dirty="0" err="1"/>
              <a:t>azot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kislorod</a:t>
            </a:r>
            <a:r>
              <a:rPr lang="en-US" sz="1400" dirty="0"/>
              <a:t> </a:t>
            </a:r>
            <a:r>
              <a:rPr lang="en-US" sz="1400" dirty="0" err="1"/>
              <a:t>kirishidan</a:t>
            </a:r>
            <a:r>
              <a:rPr lang="en-US" sz="1400" dirty="0"/>
              <a:t> </a:t>
            </a:r>
            <a:r>
              <a:rPr lang="en-US" sz="1400" dirty="0" err="1"/>
              <a:t>saqlaydigan</a:t>
            </a:r>
            <a:r>
              <a:rPr lang="en-US" sz="1400" dirty="0"/>
              <a:t> </a:t>
            </a:r>
            <a:r>
              <a:rPr lang="en-US" sz="1400" dirty="0" err="1"/>
              <a:t>payvand</a:t>
            </a:r>
            <a:r>
              <a:rPr lang="en-US" sz="1400" dirty="0"/>
              <a:t> </a:t>
            </a:r>
            <a:r>
              <a:rPr lang="en-US" sz="1400" dirty="0" err="1"/>
              <a:t>birikmalardan</a:t>
            </a:r>
            <a:r>
              <a:rPr lang="en-US" sz="1400" dirty="0"/>
              <a:t> </a:t>
            </a:r>
            <a:r>
              <a:rPr lang="en-US" sz="1400" dirty="0" err="1"/>
              <a:t>foydalaniladi</a:t>
            </a:r>
            <a:r>
              <a:rPr lang="en-US" sz="1400" dirty="0"/>
              <a:t>. Mas, </a:t>
            </a:r>
            <a:r>
              <a:rPr lang="en-US" sz="1400" dirty="0" err="1"/>
              <a:t>gaz</a:t>
            </a:r>
            <a:r>
              <a:rPr lang="en-US" sz="1400" dirty="0"/>
              <a:t> </a:t>
            </a:r>
            <a:r>
              <a:rPr lang="en-US" sz="1400" dirty="0" err="1"/>
              <a:t>payvandda</a:t>
            </a:r>
            <a:r>
              <a:rPr lang="en-US" sz="1400" dirty="0"/>
              <a:t> </a:t>
            </a:r>
            <a:r>
              <a:rPr lang="en-US" sz="1400" dirty="0" err="1"/>
              <a:t>buyumlarning</a:t>
            </a:r>
            <a:r>
              <a:rPr lang="en-US" sz="1400" dirty="0"/>
              <a:t> </a:t>
            </a:r>
            <a:r>
              <a:rPr lang="en-US" sz="1400" dirty="0" err="1"/>
              <a:t>payvandlanish</a:t>
            </a:r>
            <a:r>
              <a:rPr lang="en-US" sz="1400" dirty="0"/>
              <a:t> </a:t>
            </a:r>
            <a:r>
              <a:rPr lang="en-US" sz="1400" dirty="0" err="1"/>
              <a:t>xususiyatini</a:t>
            </a:r>
            <a:r>
              <a:rPr lang="en-US" sz="1400" dirty="0"/>
              <a:t> </a:t>
            </a:r>
            <a:r>
              <a:rPr lang="en-US" sz="1400" dirty="0" err="1"/>
              <a:t>yaxshilaydigan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ularni</a:t>
            </a:r>
            <a:r>
              <a:rPr lang="en-US" sz="1400" dirty="0"/>
              <a:t> </a:t>
            </a:r>
            <a:r>
              <a:rPr lang="en-US" sz="1400" dirty="0" err="1"/>
              <a:t>atrofdagi</a:t>
            </a:r>
            <a:r>
              <a:rPr lang="en-US" sz="1400" dirty="0"/>
              <a:t> </a:t>
            </a:r>
            <a:r>
              <a:rPr lang="en-US" sz="1400" dirty="0" err="1"/>
              <a:t>muhit</a:t>
            </a:r>
            <a:r>
              <a:rPr lang="en-US" sz="1400" dirty="0"/>
              <a:t> </a:t>
            </a:r>
            <a:r>
              <a:rPr lang="en-US" sz="1400" dirty="0" err="1"/>
              <a:t>taʼsiridan</a:t>
            </a:r>
            <a:r>
              <a:rPr lang="en-US" sz="1400" dirty="0"/>
              <a:t> </a:t>
            </a:r>
            <a:r>
              <a:rPr lang="en-US" sz="1400" dirty="0" err="1"/>
              <a:t>saklaydigan</a:t>
            </a:r>
            <a:r>
              <a:rPr lang="en-US" sz="1400" dirty="0"/>
              <a:t> </a:t>
            </a:r>
            <a:r>
              <a:rPr lang="en-US" sz="1400" dirty="0" err="1"/>
              <a:t>flyus</a:t>
            </a:r>
            <a:r>
              <a:rPr lang="en-US" sz="1400" dirty="0"/>
              <a:t> </a:t>
            </a:r>
            <a:r>
              <a:rPr lang="en-US" sz="1400" dirty="0" err="1"/>
              <a:t>yoki</a:t>
            </a:r>
            <a:r>
              <a:rPr lang="en-US" sz="1400" dirty="0"/>
              <a:t> </a:t>
            </a:r>
            <a:r>
              <a:rPr lang="en-US" sz="1400" dirty="0" err="1"/>
              <a:t>maxsus</a:t>
            </a:r>
            <a:r>
              <a:rPr lang="en-US" sz="1400" dirty="0"/>
              <a:t> </a:t>
            </a:r>
            <a:r>
              <a:rPr lang="en-US" sz="1400" dirty="0" err="1"/>
              <a:t>qoplamalardan</a:t>
            </a:r>
            <a:r>
              <a:rPr lang="en-US" sz="1400" dirty="0"/>
              <a:t> </a:t>
            </a:r>
            <a:r>
              <a:rPr lang="en-US" sz="1400" dirty="0" err="1"/>
              <a:t>foydalaniladi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gaz</a:t>
            </a:r>
            <a:r>
              <a:rPr lang="en-US" sz="1400" dirty="0"/>
              <a:t> </a:t>
            </a:r>
            <a:r>
              <a:rPr lang="en-US" sz="1400" dirty="0" err="1"/>
              <a:t>himoya</a:t>
            </a:r>
            <a:r>
              <a:rPr lang="en-US" sz="1400" dirty="0"/>
              <a:t> </a:t>
            </a:r>
            <a:r>
              <a:rPr lang="en-US" sz="1400" dirty="0" err="1"/>
              <a:t>usullari</a:t>
            </a:r>
            <a:r>
              <a:rPr lang="en-US" sz="1400" dirty="0"/>
              <a:t> </a:t>
            </a:r>
            <a:r>
              <a:rPr lang="en-US" sz="1400" dirty="0" err="1"/>
              <a:t>qoʻllaniladi</a:t>
            </a:r>
            <a:r>
              <a:rPr lang="en-US" sz="1400" dirty="0"/>
              <a:t>. </a:t>
            </a:r>
            <a:r>
              <a:rPr lang="en-US" sz="1400" dirty="0" err="1"/>
              <a:t>Termit</a:t>
            </a:r>
            <a:r>
              <a:rPr lang="en-US" sz="1400" dirty="0"/>
              <a:t> </a:t>
            </a:r>
            <a:r>
              <a:rPr lang="en-US" sz="1400" dirty="0" err="1"/>
              <a:t>usulda</a:t>
            </a:r>
            <a:r>
              <a:rPr lang="en-US" sz="1400" dirty="0"/>
              <a:t> </a:t>
            </a:r>
            <a:r>
              <a:rPr lang="en-US" sz="1400" dirty="0" err="1"/>
              <a:t>detallarning</a:t>
            </a:r>
            <a:r>
              <a:rPr lang="en-US" sz="1400" dirty="0"/>
              <a:t> </a:t>
            </a:r>
            <a:r>
              <a:rPr lang="en-US" sz="1400" dirty="0" err="1"/>
              <a:t>biriktiriladigan</a:t>
            </a:r>
            <a:r>
              <a:rPr lang="en-US" sz="1400" dirty="0"/>
              <a:t> </a:t>
            </a:r>
            <a:r>
              <a:rPr lang="en-US" sz="1400" dirty="0" err="1"/>
              <a:t>sirtini</a:t>
            </a:r>
            <a:r>
              <a:rPr lang="en-US" sz="1400" dirty="0"/>
              <a:t> </a:t>
            </a:r>
            <a:r>
              <a:rPr lang="en-US" sz="1400" dirty="0" err="1"/>
              <a:t>suyuqlantirib</a:t>
            </a:r>
            <a:r>
              <a:rPr lang="en-US" sz="1400" dirty="0"/>
              <a:t>, </a:t>
            </a:r>
            <a:r>
              <a:rPr lang="en-US" sz="1400" dirty="0" err="1"/>
              <a:t>termit</a:t>
            </a:r>
            <a:r>
              <a:rPr lang="en-US" sz="1400" dirty="0"/>
              <a:t> </a:t>
            </a:r>
            <a:r>
              <a:rPr lang="en-US" sz="1400" dirty="0" err="1"/>
              <a:t>metall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yaxlit</a:t>
            </a:r>
            <a:r>
              <a:rPr lang="en-US" sz="1400" dirty="0"/>
              <a:t> </a:t>
            </a:r>
            <a:r>
              <a:rPr lang="en-US" sz="1400" dirty="0" err="1"/>
              <a:t>quyma</a:t>
            </a:r>
            <a:r>
              <a:rPr lang="en-US" sz="1400" dirty="0"/>
              <a:t> </a:t>
            </a:r>
            <a:r>
              <a:rPr lang="en-US" sz="1400" dirty="0" err="1"/>
              <a:t>chok</a:t>
            </a:r>
            <a:r>
              <a:rPr lang="en-US" sz="1400" dirty="0"/>
              <a:t> </a:t>
            </a:r>
            <a:r>
              <a:rPr lang="en-US" sz="1400" dirty="0" err="1"/>
              <a:t>hosil</a:t>
            </a:r>
            <a:r>
              <a:rPr lang="en-US" sz="1400" dirty="0"/>
              <a:t> </a:t>
            </a:r>
            <a:r>
              <a:rPr lang="en-US" sz="1400" dirty="0" err="1"/>
              <a:t>qilinadi</a:t>
            </a:r>
            <a:r>
              <a:rPr lang="en-US" sz="1400" dirty="0"/>
              <a:t>. </a:t>
            </a:r>
          </a:p>
          <a:p>
            <a:r>
              <a:rPr lang="en-US" sz="1400" dirty="0" err="1"/>
              <a:t>Elektrkimyoviy</a:t>
            </a:r>
            <a:r>
              <a:rPr lang="en-US" sz="1400" dirty="0"/>
              <a:t> </a:t>
            </a:r>
            <a:r>
              <a:rPr lang="en-US" sz="1400" dirty="0" err="1"/>
              <a:t>usulda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zonasi</a:t>
            </a:r>
            <a:r>
              <a:rPr lang="en-US" sz="1400" dirty="0"/>
              <a:t> (</a:t>
            </a:r>
            <a:r>
              <a:rPr lang="en-US" sz="1400" dirty="0" err="1"/>
              <a:t>buyum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elektrod</a:t>
            </a:r>
            <a:r>
              <a:rPr lang="en-US" sz="1400" dirty="0"/>
              <a:t> </a:t>
            </a:r>
            <a:r>
              <a:rPr lang="en-US" sz="1400" dirty="0" err="1"/>
              <a:t>orasida</a:t>
            </a:r>
            <a:r>
              <a:rPr lang="en-US" sz="1400" dirty="0"/>
              <a:t> </a:t>
            </a:r>
            <a:r>
              <a:rPr lang="en-US" sz="1400" dirty="0" err="1"/>
              <a:t>yonadigan</a:t>
            </a:r>
            <a:r>
              <a:rPr lang="en-US" sz="1400" dirty="0"/>
              <a:t> </a:t>
            </a:r>
            <a:r>
              <a:rPr lang="en-US" sz="1400" dirty="0" err="1"/>
              <a:t>yey</a:t>
            </a:r>
            <a:r>
              <a:rPr lang="en-US" sz="1400" dirty="0"/>
              <a:t>) </a:t>
            </a:r>
            <a:r>
              <a:rPr lang="en-US" sz="1400" dirty="0" err="1"/>
              <a:t>vodorod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, </a:t>
            </a:r>
            <a:r>
              <a:rPr lang="en-US" sz="1400" dirty="0" err="1"/>
              <a:t>baʼzan</a:t>
            </a:r>
            <a:r>
              <a:rPr lang="en-US" sz="1400" dirty="0"/>
              <a:t>, </a:t>
            </a:r>
            <a:r>
              <a:rPr lang="en-US" sz="1400" dirty="0" err="1"/>
              <a:t>vodorod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uglerod</a:t>
            </a:r>
            <a:r>
              <a:rPr lang="en-US" sz="1400" dirty="0"/>
              <a:t> </a:t>
            </a:r>
            <a:r>
              <a:rPr lang="en-US" sz="1400" dirty="0" err="1"/>
              <a:t>oksidi</a:t>
            </a:r>
            <a:r>
              <a:rPr lang="en-US" sz="1400" dirty="0"/>
              <a:t> </a:t>
            </a:r>
            <a:r>
              <a:rPr lang="en-US" sz="1400" dirty="0" err="1"/>
              <a:t>aralashmasi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yoki</a:t>
            </a:r>
            <a:r>
              <a:rPr lang="en-US" sz="1400" dirty="0"/>
              <a:t> </a:t>
            </a:r>
            <a:r>
              <a:rPr lang="en-US" sz="1400" dirty="0" err="1"/>
              <a:t>azot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vodorod</a:t>
            </a:r>
            <a:r>
              <a:rPr lang="en-US" sz="1400" dirty="0"/>
              <a:t> </a:t>
            </a:r>
            <a:r>
              <a:rPr lang="en-US" sz="1400" dirty="0" err="1"/>
              <a:t>aralashmasi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oʻraladi</a:t>
            </a:r>
            <a:r>
              <a:rPr lang="en-US" sz="1400" dirty="0"/>
              <a:t>, </a:t>
            </a:r>
            <a:r>
              <a:rPr lang="en-US" sz="1400" dirty="0" err="1"/>
              <a:t>natijada</a:t>
            </a:r>
            <a:r>
              <a:rPr lang="en-US" sz="1400" dirty="0"/>
              <a:t> </a:t>
            </a:r>
            <a:r>
              <a:rPr lang="en-US" sz="1400" dirty="0" err="1"/>
              <a:t>eritib</a:t>
            </a:r>
            <a:r>
              <a:rPr lang="en-US" sz="1400" dirty="0"/>
              <a:t> </a:t>
            </a:r>
            <a:r>
              <a:rPr lang="en-US" sz="1400" dirty="0" err="1"/>
              <a:t>yopishtiriladigan</a:t>
            </a:r>
            <a:r>
              <a:rPr lang="en-US" sz="1400" dirty="0"/>
              <a:t> </a:t>
            </a:r>
            <a:r>
              <a:rPr lang="en-US" sz="1400" dirty="0" err="1"/>
              <a:t>metall</a:t>
            </a:r>
            <a:r>
              <a:rPr lang="en-US" sz="1400" dirty="0"/>
              <a:t> </a:t>
            </a:r>
            <a:r>
              <a:rPr lang="en-US" sz="1400" dirty="0" err="1"/>
              <a:t>atrofdagi</a:t>
            </a:r>
            <a:r>
              <a:rPr lang="en-US" sz="1400" dirty="0"/>
              <a:t> </a:t>
            </a:r>
            <a:r>
              <a:rPr lang="en-US" sz="1400" dirty="0" err="1"/>
              <a:t>muhitning</a:t>
            </a:r>
            <a:r>
              <a:rPr lang="en-US" sz="1400" dirty="0"/>
              <a:t> </a:t>
            </a:r>
            <a:r>
              <a:rPr lang="en-US" sz="1400" dirty="0" err="1"/>
              <a:t>kimyoviy</a:t>
            </a:r>
            <a:r>
              <a:rPr lang="en-US" sz="1400" dirty="0"/>
              <a:t> </a:t>
            </a:r>
            <a:r>
              <a:rPr lang="en-US" sz="1400" dirty="0" err="1"/>
              <a:t>taʼsiridan</a:t>
            </a:r>
            <a:r>
              <a:rPr lang="en-US" sz="1400" dirty="0"/>
              <a:t> </a:t>
            </a:r>
            <a:r>
              <a:rPr lang="en-US" sz="1400" dirty="0" err="1"/>
              <a:t>saqlanadi</a:t>
            </a:r>
            <a:r>
              <a:rPr lang="en-US" sz="1400" dirty="0"/>
              <a:t>. </a:t>
            </a:r>
            <a:r>
              <a:rPr lang="en-US" sz="1400" dirty="0" smtClean="0"/>
              <a:t>Payvandlash </a:t>
            </a:r>
            <a:r>
              <a:rPr lang="en-US" sz="1400" dirty="0" err="1"/>
              <a:t>zonasini</a:t>
            </a:r>
            <a:r>
              <a:rPr lang="en-US" sz="1400" dirty="0"/>
              <a:t> argon, </a:t>
            </a:r>
            <a:r>
              <a:rPr lang="en-US" sz="1400" dirty="0" err="1"/>
              <a:t>geliy</a:t>
            </a:r>
            <a:r>
              <a:rPr lang="en-US" sz="1400" dirty="0"/>
              <a:t> </a:t>
            </a:r>
            <a:r>
              <a:rPr lang="en-US" sz="1400" dirty="0" err="1"/>
              <a:t>yoki</a:t>
            </a:r>
            <a:r>
              <a:rPr lang="en-US" sz="1400" dirty="0"/>
              <a:t> </a:t>
            </a:r>
            <a:r>
              <a:rPr lang="en-US" sz="1400" dirty="0" err="1"/>
              <a:t>karbonat</a:t>
            </a:r>
            <a:r>
              <a:rPr lang="en-US" sz="1400" dirty="0"/>
              <a:t> </a:t>
            </a:r>
            <a:r>
              <a:rPr lang="en-US" sz="1400" dirty="0" err="1"/>
              <a:t>angidrid</a:t>
            </a:r>
            <a:r>
              <a:rPr lang="en-US" sz="1400" dirty="0"/>
              <a:t> </a:t>
            </a:r>
            <a:r>
              <a:rPr lang="en-US" sz="1400" dirty="0" err="1"/>
              <a:t>gazi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himoya</a:t>
            </a:r>
            <a:r>
              <a:rPr lang="en-US" sz="1400" dirty="0"/>
              <a:t> </a:t>
            </a:r>
            <a:r>
              <a:rPr lang="en-US" sz="1400" dirty="0" err="1"/>
              <a:t>qilish</a:t>
            </a:r>
            <a:r>
              <a:rPr lang="en-US" sz="1400" dirty="0"/>
              <a:t> </a:t>
            </a:r>
            <a:r>
              <a:rPr lang="en-US" sz="1400" dirty="0" err="1"/>
              <a:t>usuli</a:t>
            </a:r>
            <a:r>
              <a:rPr lang="en-US" sz="1400" dirty="0"/>
              <a:t> </a:t>
            </a:r>
            <a:r>
              <a:rPr lang="en-US" sz="1400" dirty="0" err="1"/>
              <a:t>keng</a:t>
            </a:r>
            <a:r>
              <a:rPr lang="en-US" sz="1400" dirty="0"/>
              <a:t> </a:t>
            </a:r>
            <a:r>
              <a:rPr lang="en-US" sz="1400" dirty="0" err="1"/>
              <a:t>qoʻllaniladi</a:t>
            </a:r>
            <a:r>
              <a:rPr lang="en-US" sz="1400" dirty="0"/>
              <a:t>. </a:t>
            </a:r>
            <a:r>
              <a:rPr lang="en-US" sz="1400" dirty="0" err="1"/>
              <a:t>Elektr</a:t>
            </a:r>
            <a:r>
              <a:rPr lang="en-US" sz="1400" dirty="0"/>
              <a:t> </a:t>
            </a:r>
            <a:r>
              <a:rPr lang="en-US" sz="1400" dirty="0" err="1"/>
              <a:t>yey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 smtClean="0"/>
              <a:t>Payvandlashda</a:t>
            </a:r>
            <a:r>
              <a:rPr lang="en-US" sz="1400" dirty="0" smtClean="0"/>
              <a:t> </a:t>
            </a:r>
            <a:r>
              <a:rPr lang="en-US" sz="1400" dirty="0" err="1"/>
              <a:t>buyumlarning</a:t>
            </a:r>
            <a:r>
              <a:rPr lang="en-US" sz="1400" dirty="0"/>
              <a:t> </a:t>
            </a:r>
            <a:r>
              <a:rPr lang="en-US" sz="1400" dirty="0" err="1"/>
              <a:t>payvandlanadigan</a:t>
            </a:r>
            <a:r>
              <a:rPr lang="en-US" sz="1400" dirty="0"/>
              <a:t> </a:t>
            </a:r>
            <a:r>
              <a:rPr lang="en-US" sz="1400" dirty="0" err="1"/>
              <a:t>joylari</a:t>
            </a:r>
            <a:r>
              <a:rPr lang="en-US" sz="1400" dirty="0"/>
              <a:t> </a:t>
            </a:r>
            <a:r>
              <a:rPr lang="en-US" sz="1400" dirty="0" err="1"/>
              <a:t>elektr</a:t>
            </a:r>
            <a:r>
              <a:rPr lang="en-US" sz="1400" dirty="0"/>
              <a:t> </a:t>
            </a:r>
            <a:r>
              <a:rPr lang="en-US" sz="1400" dirty="0" err="1"/>
              <a:t>yoyi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eritib</a:t>
            </a:r>
            <a:r>
              <a:rPr lang="en-US" sz="1400" dirty="0"/>
              <a:t> </a:t>
            </a:r>
            <a:r>
              <a:rPr lang="en-US" sz="1400" dirty="0" err="1"/>
              <a:t>biriktiriladi</a:t>
            </a:r>
            <a:r>
              <a:rPr lang="en-US" sz="1400" dirty="0"/>
              <a:t>. Bu </a:t>
            </a:r>
            <a:r>
              <a:rPr lang="en-US" sz="1400" dirty="0" err="1"/>
              <a:t>usul</a:t>
            </a:r>
            <a:r>
              <a:rPr lang="en-US" sz="1400" dirty="0"/>
              <a:t> </a:t>
            </a:r>
            <a:r>
              <a:rPr lang="en-US" sz="1400" dirty="0" err="1"/>
              <a:t>eruvchan</a:t>
            </a:r>
            <a:r>
              <a:rPr lang="en-US" sz="1400" dirty="0"/>
              <a:t> </a:t>
            </a:r>
            <a:r>
              <a:rPr lang="en-US" sz="1400" dirty="0" err="1"/>
              <a:t>elektrodli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erimaydigan</a:t>
            </a:r>
            <a:r>
              <a:rPr lang="en-US" sz="1400" dirty="0"/>
              <a:t> </a:t>
            </a:r>
            <a:r>
              <a:rPr lang="en-US" sz="1400" dirty="0" err="1"/>
              <a:t>elektrodli</a:t>
            </a:r>
            <a:r>
              <a:rPr lang="en-US" sz="1400" dirty="0"/>
              <a:t> </a:t>
            </a:r>
            <a:r>
              <a:rPr lang="en-US" sz="1400" dirty="0" err="1"/>
              <a:t>xillarga</a:t>
            </a:r>
            <a:r>
              <a:rPr lang="en-US" sz="1400" dirty="0"/>
              <a:t> </a:t>
            </a:r>
            <a:r>
              <a:rPr lang="en-US" sz="1400" dirty="0" err="1"/>
              <a:t>boʻlinadi</a:t>
            </a:r>
            <a:r>
              <a:rPr lang="en-US" sz="1400" dirty="0"/>
              <a:t>. </a:t>
            </a:r>
            <a:r>
              <a:rPr lang="en-US" sz="1400" dirty="0" err="1"/>
              <a:t>Bunday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qoʻlda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avtomatik</a:t>
            </a:r>
            <a:r>
              <a:rPr lang="en-US" sz="1400" dirty="0"/>
              <a:t> </a:t>
            </a:r>
            <a:r>
              <a:rPr lang="en-US" sz="1400" dirty="0" err="1"/>
              <a:t>tarzda</a:t>
            </a:r>
            <a:r>
              <a:rPr lang="en-US" sz="1400" dirty="0"/>
              <a:t> </a:t>
            </a:r>
            <a:r>
              <a:rPr lang="en-US" sz="1400" dirty="0" err="1"/>
              <a:t>bajariladi</a:t>
            </a:r>
            <a:r>
              <a:rPr lang="en-US" sz="1400" dirty="0"/>
              <a:t>. </a:t>
            </a:r>
            <a:r>
              <a:rPr lang="en-US" sz="1400" dirty="0" err="1"/>
              <a:t>Yuqori</a:t>
            </a:r>
            <a:r>
              <a:rPr lang="en-US" sz="1400" dirty="0"/>
              <a:t> </a:t>
            </a:r>
            <a:r>
              <a:rPr lang="en-US" sz="1400" dirty="0" err="1"/>
              <a:t>chastotali</a:t>
            </a:r>
            <a:r>
              <a:rPr lang="en-US" sz="1400" dirty="0"/>
              <a:t> </a:t>
            </a:r>
            <a:r>
              <a:rPr lang="en-US" sz="1400" dirty="0" err="1"/>
              <a:t>tok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elektron</a:t>
            </a:r>
            <a:r>
              <a:rPr lang="en-US" sz="1400" dirty="0"/>
              <a:t> </a:t>
            </a:r>
            <a:r>
              <a:rPr lang="en-US" sz="1400" dirty="0" err="1"/>
              <a:t>nur</a:t>
            </a:r>
            <a:r>
              <a:rPr lang="en-US" sz="1400" dirty="0"/>
              <a:t> </a:t>
            </a:r>
            <a:r>
              <a:rPr lang="en-US" sz="1400" dirty="0" err="1"/>
              <a:t>yordamida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usullari</a:t>
            </a:r>
            <a:r>
              <a:rPr lang="en-US" sz="1400" dirty="0"/>
              <a:t> ham bor. </a:t>
            </a:r>
            <a:r>
              <a:rPr lang="en-US" sz="1400" dirty="0" err="1"/>
              <a:t>Suv</a:t>
            </a:r>
            <a:r>
              <a:rPr lang="en-US" sz="1400" dirty="0"/>
              <a:t> </a:t>
            </a:r>
            <a:r>
              <a:rPr lang="en-US" sz="1400" dirty="0" err="1"/>
              <a:t>ostida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/>
              <a:t>(mas, </a:t>
            </a:r>
            <a:r>
              <a:rPr lang="en-US" sz="1400" dirty="0" err="1"/>
              <a:t>kemalarning</a:t>
            </a:r>
            <a:r>
              <a:rPr lang="en-US" sz="1400" dirty="0"/>
              <a:t> </a:t>
            </a:r>
            <a:r>
              <a:rPr lang="en-US" sz="1400" dirty="0" err="1"/>
              <a:t>tagini</a:t>
            </a:r>
            <a:r>
              <a:rPr lang="en-US" sz="1400" dirty="0"/>
              <a:t> </a:t>
            </a:r>
            <a:r>
              <a:rPr lang="en-US" sz="1400" dirty="0" err="1"/>
              <a:t>tuzatish</a:t>
            </a:r>
            <a:r>
              <a:rPr lang="en-US" sz="1400" dirty="0"/>
              <a:t>), </a:t>
            </a:r>
            <a:r>
              <a:rPr lang="en-US" sz="1400" dirty="0" err="1"/>
              <a:t>kosmosda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/>
              <a:t>(mas, </a:t>
            </a:r>
            <a:r>
              <a:rPr lang="en-US" sz="1400" dirty="0" err="1"/>
              <a:t>kosmik</a:t>
            </a:r>
            <a:r>
              <a:rPr lang="en-US" sz="1400" dirty="0"/>
              <a:t> </a:t>
            </a:r>
            <a:r>
              <a:rPr lang="en-US" sz="1400" dirty="0" err="1"/>
              <a:t>styalarni</a:t>
            </a:r>
            <a:r>
              <a:rPr lang="en-US" sz="1400" dirty="0"/>
              <a:t> </a:t>
            </a:r>
            <a:r>
              <a:rPr lang="en-US" sz="1400" dirty="0" err="1"/>
              <a:t>kosmosda</a:t>
            </a:r>
            <a:r>
              <a:rPr lang="en-US" sz="1400" dirty="0"/>
              <a:t> </a:t>
            </a:r>
            <a:r>
              <a:rPr lang="en-US" sz="1400" dirty="0" err="1"/>
              <a:t>montaj</a:t>
            </a:r>
            <a:r>
              <a:rPr lang="en-US" sz="1400" dirty="0"/>
              <a:t> </a:t>
            </a:r>
            <a:r>
              <a:rPr lang="en-US" sz="1400" dirty="0" err="1"/>
              <a:t>qilish</a:t>
            </a:r>
            <a:r>
              <a:rPr lang="en-US" sz="1400" dirty="0"/>
              <a:t>) </a:t>
            </a:r>
            <a:r>
              <a:rPr lang="en-US" sz="1400" dirty="0" err="1"/>
              <a:t>usullari</a:t>
            </a:r>
            <a:r>
              <a:rPr lang="en-US" sz="1400" dirty="0"/>
              <a:t> </a:t>
            </a:r>
            <a:r>
              <a:rPr lang="en-US" sz="1400" dirty="0" err="1"/>
              <a:t>rivojlangan</a:t>
            </a:r>
            <a:r>
              <a:rPr lang="en-US" sz="1400" dirty="0"/>
              <a:t>, </a:t>
            </a:r>
            <a:r>
              <a:rPr lang="en-US" sz="1400" dirty="0" err="1"/>
              <a:t>yuqori</a:t>
            </a:r>
            <a:r>
              <a:rPr lang="en-US" sz="1400" dirty="0"/>
              <a:t> </a:t>
            </a:r>
            <a:r>
              <a:rPr lang="en-US" sz="1400" dirty="0" err="1"/>
              <a:t>vakuum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vaznsizlik</a:t>
            </a:r>
            <a:r>
              <a:rPr lang="en-US" sz="1400" dirty="0"/>
              <a:t> </a:t>
            </a:r>
            <a:r>
              <a:rPr lang="en-US" sz="1400" dirty="0" err="1"/>
              <a:t>sharoitida</a:t>
            </a:r>
            <a:r>
              <a:rPr lang="en-US" sz="1400" dirty="0"/>
              <a:t> </a:t>
            </a:r>
            <a:r>
              <a:rPr lang="en-US" sz="1400" dirty="0" err="1"/>
              <a:t>turli</a:t>
            </a:r>
            <a:r>
              <a:rPr lang="en-US" sz="1400" dirty="0"/>
              <a:t> </a:t>
            </a:r>
            <a:r>
              <a:rPr lang="en-US" sz="1400" dirty="0" err="1"/>
              <a:t>metallarni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usullari</a:t>
            </a:r>
            <a:r>
              <a:rPr lang="en-US" sz="1400" dirty="0"/>
              <a:t> ham </a:t>
            </a:r>
            <a:r>
              <a:rPr lang="en-US" sz="1400" dirty="0" err="1"/>
              <a:t>keng</a:t>
            </a:r>
            <a:r>
              <a:rPr lang="en-US" sz="1400" dirty="0"/>
              <a:t> </a:t>
            </a:r>
            <a:r>
              <a:rPr lang="en-US" sz="1400" dirty="0" err="1"/>
              <a:t>qoʻllanilmoqda</a:t>
            </a:r>
            <a:r>
              <a:rPr lang="en-US" sz="1400" dirty="0"/>
              <a:t>. </a:t>
            </a:r>
            <a:r>
              <a:rPr lang="en-US" sz="1400" dirty="0" err="1"/>
              <a:t>Lazer</a:t>
            </a:r>
            <a:r>
              <a:rPr lang="en-US" sz="1400" dirty="0"/>
              <a:t> </a:t>
            </a:r>
            <a:r>
              <a:rPr lang="en-US" sz="1400" dirty="0" err="1"/>
              <a:t>nurlari</a:t>
            </a:r>
            <a:r>
              <a:rPr lang="en-US" sz="1400" dirty="0"/>
              <a:t> </a:t>
            </a:r>
            <a:r>
              <a:rPr lang="en-US" sz="1400" dirty="0" err="1"/>
              <a:t>yordamida</a:t>
            </a:r>
            <a:r>
              <a:rPr lang="en-US" sz="1400" dirty="0"/>
              <a:t> </a:t>
            </a:r>
            <a:r>
              <a:rPr lang="en-US" sz="1400" dirty="0" smtClean="0"/>
              <a:t>Payvandlash </a:t>
            </a:r>
            <a:r>
              <a:rPr lang="en-US" sz="1400" dirty="0" err="1"/>
              <a:t>usullari</a:t>
            </a:r>
            <a:r>
              <a:rPr lang="en-US" sz="1400" dirty="0"/>
              <a:t> </a:t>
            </a:r>
            <a:r>
              <a:rPr lang="en-US" sz="1400" dirty="0" err="1"/>
              <a:t>takomillashtirilmoqda</a:t>
            </a:r>
            <a:r>
              <a:rPr lang="en-US" sz="1400" dirty="0"/>
              <a:t>.</a:t>
            </a:r>
            <a:r>
              <a:rPr lang="en-US" sz="1400" baseline="30000" dirty="0">
                <a:hlinkClick r:id="rId2"/>
              </a:rPr>
              <a:t>[1]</a:t>
            </a:r>
            <a:r>
              <a:rPr lang="en-US" sz="1400" dirty="0"/>
              <a:t> 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006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Payvandlash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276416" cy="4449761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Payvandlashning</a:t>
            </a:r>
            <a:r>
              <a:rPr lang="en-US" sz="3200" dirty="0" smtClean="0"/>
              <a:t> </a:t>
            </a:r>
            <a:r>
              <a:rPr lang="en-US" sz="3200" dirty="0" err="1"/>
              <a:t>bosim</a:t>
            </a:r>
            <a:r>
              <a:rPr lang="en-US" sz="3200" dirty="0"/>
              <a:t> </a:t>
            </a:r>
            <a:r>
              <a:rPr lang="en-US" sz="3200" dirty="0" err="1"/>
              <a:t>ostida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eritib</a:t>
            </a:r>
            <a:r>
              <a:rPr lang="en-US" sz="3200" dirty="0"/>
              <a:t> </a:t>
            </a:r>
            <a:r>
              <a:rPr lang="en-US" sz="3200" dirty="0" smtClean="0"/>
              <a:t>Payvandlash </a:t>
            </a:r>
            <a:r>
              <a:rPr lang="en-US" sz="3200" dirty="0" err="1"/>
              <a:t>usullari</a:t>
            </a:r>
            <a:r>
              <a:rPr lang="en-US" sz="3200" dirty="0"/>
              <a:t> bor. </a:t>
            </a:r>
            <a:r>
              <a:rPr lang="en-US" sz="3200" dirty="0" err="1"/>
              <a:t>Bosim</a:t>
            </a:r>
            <a:r>
              <a:rPr lang="en-US" sz="3200" dirty="0"/>
              <a:t> </a:t>
            </a:r>
            <a:r>
              <a:rPr lang="en-US" sz="3200" dirty="0" err="1"/>
              <a:t>ostida</a:t>
            </a:r>
            <a:r>
              <a:rPr lang="en-US" sz="3200" dirty="0"/>
              <a:t> </a:t>
            </a:r>
            <a:r>
              <a:rPr lang="en-US" sz="3200" dirty="0" err="1" smtClean="0"/>
              <a:t>Payvandlashda</a:t>
            </a:r>
            <a:r>
              <a:rPr lang="en-US" sz="3200" dirty="0" smtClean="0"/>
              <a:t> </a:t>
            </a:r>
            <a:r>
              <a:rPr lang="en-US" sz="3200" dirty="0" err="1"/>
              <a:t>metall</a:t>
            </a:r>
            <a:r>
              <a:rPr lang="en-US" sz="3200" dirty="0"/>
              <a:t> </a:t>
            </a:r>
            <a:r>
              <a:rPr lang="en-US" sz="3200" dirty="0" err="1"/>
              <a:t>plastik</a:t>
            </a:r>
            <a:r>
              <a:rPr lang="en-US" sz="3200" dirty="0"/>
              <a:t> </a:t>
            </a:r>
            <a:r>
              <a:rPr lang="en-US" sz="3200" dirty="0" err="1"/>
              <a:t>holatga</a:t>
            </a:r>
            <a:r>
              <a:rPr lang="en-US" sz="3200" dirty="0"/>
              <a:t> </a:t>
            </a:r>
            <a:r>
              <a:rPr lang="en-US" sz="3200" dirty="0" err="1"/>
              <a:t>keltirib</a:t>
            </a:r>
            <a:r>
              <a:rPr lang="en-US" sz="3200" dirty="0"/>
              <a:t> </a:t>
            </a:r>
            <a:r>
              <a:rPr lang="en-US" sz="3200" dirty="0" err="1"/>
              <a:t>biriktiriladi</a:t>
            </a:r>
            <a:r>
              <a:rPr lang="en-US" sz="3200" dirty="0"/>
              <a:t>; </a:t>
            </a:r>
            <a:r>
              <a:rPr lang="en-US" sz="3200" dirty="0" err="1"/>
              <a:t>biriktiriladigan</a:t>
            </a:r>
            <a:r>
              <a:rPr lang="en-US" sz="3200" dirty="0"/>
              <a:t> </a:t>
            </a:r>
            <a:r>
              <a:rPr lang="en-US" sz="3200" dirty="0" err="1"/>
              <a:t>joyga</a:t>
            </a:r>
            <a:r>
              <a:rPr lang="en-US" sz="3200" dirty="0"/>
              <a:t> </a:t>
            </a:r>
            <a:r>
              <a:rPr lang="en-US" sz="3200" dirty="0" err="1"/>
              <a:t>tashki</a:t>
            </a:r>
            <a:r>
              <a:rPr lang="en-US" sz="3200" dirty="0"/>
              <a:t> </a:t>
            </a:r>
            <a:r>
              <a:rPr lang="en-US" sz="3200" dirty="0" err="1"/>
              <a:t>kuch</a:t>
            </a:r>
            <a:r>
              <a:rPr lang="en-US" sz="3200" dirty="0"/>
              <a:t> </a:t>
            </a:r>
            <a:r>
              <a:rPr lang="en-US" sz="3200" dirty="0" err="1"/>
              <a:t>taʼsir</a:t>
            </a:r>
            <a:r>
              <a:rPr lang="en-US" sz="3200" dirty="0"/>
              <a:t> </a:t>
            </a:r>
            <a:r>
              <a:rPr lang="en-US" sz="3200" dirty="0" err="1"/>
              <a:t>ettiriladi</a:t>
            </a:r>
            <a:r>
              <a:rPr lang="en-US" sz="3200" dirty="0"/>
              <a:t>. </a:t>
            </a:r>
            <a:r>
              <a:rPr lang="en-US" sz="3200" dirty="0" err="1"/>
              <a:t>Bunday</a:t>
            </a:r>
            <a:r>
              <a:rPr lang="en-US" sz="3200" dirty="0"/>
              <a:t> </a:t>
            </a:r>
            <a:r>
              <a:rPr lang="en-US" sz="3200" dirty="0" smtClean="0"/>
              <a:t>Payvandlash </a:t>
            </a:r>
            <a:r>
              <a:rPr lang="en-US" sz="3200" dirty="0" err="1"/>
              <a:t>mexanik</a:t>
            </a:r>
            <a:r>
              <a:rPr lang="en-US" sz="3200" dirty="0"/>
              <a:t>, </a:t>
            </a:r>
            <a:r>
              <a:rPr lang="en-US" sz="3200" dirty="0" err="1"/>
              <a:t>kimyoviy-mexanik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elektr-mexanik</a:t>
            </a:r>
            <a:r>
              <a:rPr lang="en-US" sz="3200" dirty="0"/>
              <a:t> </a:t>
            </a:r>
            <a:r>
              <a:rPr lang="en-US" sz="3200" dirty="0" err="1"/>
              <a:t>usullarga</a:t>
            </a:r>
            <a:r>
              <a:rPr lang="en-US" sz="3200" dirty="0"/>
              <a:t> </a:t>
            </a:r>
            <a:r>
              <a:rPr lang="en-US" sz="3200" dirty="0" err="1"/>
              <a:t>boʻlinadi</a:t>
            </a:r>
            <a:r>
              <a:rPr lang="en-US" sz="3200" dirty="0"/>
              <a:t>. </a:t>
            </a:r>
            <a:r>
              <a:rPr lang="en-US" sz="3200" dirty="0" err="1"/>
              <a:t>Kontakt</a:t>
            </a:r>
            <a:r>
              <a:rPr lang="en-US" sz="3200" dirty="0"/>
              <a:t> </a:t>
            </a:r>
            <a:r>
              <a:rPr lang="en-US" sz="3200" dirty="0" err="1"/>
              <a:t>payvand</a:t>
            </a:r>
            <a:r>
              <a:rPr lang="en-US" sz="3200" dirty="0"/>
              <a:t>, </a:t>
            </a:r>
            <a:r>
              <a:rPr lang="en-US" sz="3200" dirty="0" err="1"/>
              <a:t>nuqtaviy</a:t>
            </a:r>
            <a:r>
              <a:rPr lang="en-US" sz="3200" dirty="0"/>
              <a:t> </a:t>
            </a:r>
            <a:r>
              <a:rPr lang="en-US" sz="3200" dirty="0" smtClean="0"/>
              <a:t>Payvandlash </a:t>
            </a:r>
            <a:r>
              <a:rPr lang="en-US" sz="3200" dirty="0" err="1"/>
              <a:t>usullari</a:t>
            </a:r>
            <a:r>
              <a:rPr lang="en-US" sz="3200" dirty="0"/>
              <a:t> ham bor. </a:t>
            </a: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6134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0288" y="247650"/>
            <a:ext cx="8596668" cy="1320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7030A0"/>
                </a:solidFill>
              </a:rPr>
              <a:t>Payvand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birikmalar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51894" y="1270000"/>
            <a:ext cx="7663656" cy="519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78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6409" y="422275"/>
            <a:ext cx="8596668" cy="132080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Payvandlash </a:t>
            </a:r>
            <a:r>
              <a:rPr lang="en-US" b="1" dirty="0" err="1">
                <a:solidFill>
                  <a:srgbClr val="7030A0"/>
                </a:solidFill>
              </a:rPr>
              <a:t>haqida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tushincha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333" y="1322389"/>
            <a:ext cx="10781241" cy="3954461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Payvandlashning</a:t>
            </a:r>
            <a:r>
              <a:rPr lang="en-US" sz="2800" dirty="0" smtClean="0"/>
              <a:t> </a:t>
            </a:r>
            <a:r>
              <a:rPr lang="en-US" sz="2800" dirty="0" err="1"/>
              <a:t>bosim</a:t>
            </a:r>
            <a:r>
              <a:rPr lang="en-US" sz="2800" dirty="0"/>
              <a:t> </a:t>
            </a:r>
            <a:r>
              <a:rPr lang="en-US" sz="2800" dirty="0" err="1"/>
              <a:t>ostida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eritib</a:t>
            </a:r>
            <a:r>
              <a:rPr lang="en-US" sz="2800" dirty="0"/>
              <a:t> </a:t>
            </a:r>
            <a:r>
              <a:rPr lang="en-US" sz="2800" dirty="0" smtClean="0"/>
              <a:t>Payvandlash </a:t>
            </a:r>
            <a:r>
              <a:rPr lang="en-US" sz="2800" dirty="0" err="1"/>
              <a:t>usullari</a:t>
            </a:r>
            <a:r>
              <a:rPr lang="en-US" sz="2800" dirty="0"/>
              <a:t> bor. </a:t>
            </a:r>
            <a:r>
              <a:rPr lang="en-US" sz="2800" dirty="0" err="1"/>
              <a:t>Bosim</a:t>
            </a:r>
            <a:r>
              <a:rPr lang="en-US" sz="2800" dirty="0"/>
              <a:t> </a:t>
            </a:r>
            <a:r>
              <a:rPr lang="en-US" sz="2800" dirty="0" err="1"/>
              <a:t>ostida</a:t>
            </a:r>
            <a:r>
              <a:rPr lang="en-US" sz="2800" dirty="0"/>
              <a:t> </a:t>
            </a:r>
            <a:r>
              <a:rPr lang="en-US" sz="2800" dirty="0" err="1" smtClean="0"/>
              <a:t>Payvandlashda</a:t>
            </a:r>
            <a:r>
              <a:rPr lang="en-US" sz="2800" dirty="0" smtClean="0"/>
              <a:t> </a:t>
            </a:r>
            <a:r>
              <a:rPr lang="en-US" sz="2800" dirty="0" err="1"/>
              <a:t>metall</a:t>
            </a:r>
            <a:r>
              <a:rPr lang="en-US" sz="2800" dirty="0"/>
              <a:t> </a:t>
            </a:r>
            <a:r>
              <a:rPr lang="en-US" sz="2800" dirty="0" err="1"/>
              <a:t>plastik</a:t>
            </a:r>
            <a:r>
              <a:rPr lang="en-US" sz="2800" dirty="0"/>
              <a:t> </a:t>
            </a:r>
            <a:r>
              <a:rPr lang="en-US" sz="2800" dirty="0" err="1"/>
              <a:t>holatga</a:t>
            </a:r>
            <a:r>
              <a:rPr lang="en-US" sz="2800" dirty="0"/>
              <a:t> </a:t>
            </a:r>
            <a:r>
              <a:rPr lang="en-US" sz="2800" dirty="0" err="1"/>
              <a:t>keltirib</a:t>
            </a:r>
            <a:r>
              <a:rPr lang="en-US" sz="2800" dirty="0"/>
              <a:t> </a:t>
            </a:r>
            <a:r>
              <a:rPr lang="en-US" sz="2800" dirty="0" err="1"/>
              <a:t>biriktiriladi</a:t>
            </a:r>
            <a:r>
              <a:rPr lang="en-US" sz="2800" dirty="0"/>
              <a:t>; </a:t>
            </a:r>
            <a:r>
              <a:rPr lang="en-US" sz="2800" dirty="0" err="1"/>
              <a:t>biriktiriladigan</a:t>
            </a:r>
            <a:r>
              <a:rPr lang="en-US" sz="2800" dirty="0"/>
              <a:t> </a:t>
            </a:r>
            <a:r>
              <a:rPr lang="en-US" sz="2800" dirty="0" err="1"/>
              <a:t>joyga</a:t>
            </a:r>
            <a:r>
              <a:rPr lang="en-US" sz="2800" dirty="0"/>
              <a:t> </a:t>
            </a:r>
            <a:r>
              <a:rPr lang="en-US" sz="2800" dirty="0" err="1"/>
              <a:t>tashki</a:t>
            </a:r>
            <a:r>
              <a:rPr lang="en-US" sz="2800" dirty="0"/>
              <a:t> </a:t>
            </a:r>
            <a:r>
              <a:rPr lang="en-US" sz="2800" dirty="0" err="1"/>
              <a:t>kuch</a:t>
            </a:r>
            <a:r>
              <a:rPr lang="en-US" sz="2800" dirty="0"/>
              <a:t> </a:t>
            </a:r>
            <a:r>
              <a:rPr lang="en-US" sz="2800" dirty="0" err="1"/>
              <a:t>taʼsir</a:t>
            </a:r>
            <a:r>
              <a:rPr lang="en-US" sz="2800" dirty="0"/>
              <a:t> </a:t>
            </a:r>
            <a:r>
              <a:rPr lang="en-US" sz="2800" dirty="0" err="1"/>
              <a:t>ettiriladi</a:t>
            </a:r>
            <a:r>
              <a:rPr lang="en-US" sz="2800" dirty="0"/>
              <a:t>. </a:t>
            </a:r>
            <a:r>
              <a:rPr lang="en-US" sz="2800" dirty="0" err="1"/>
              <a:t>Bunday</a:t>
            </a:r>
            <a:r>
              <a:rPr lang="en-US" sz="2800" dirty="0"/>
              <a:t> </a:t>
            </a:r>
            <a:r>
              <a:rPr lang="en-US" sz="2800" dirty="0" smtClean="0"/>
              <a:t>Payvandlash </a:t>
            </a:r>
            <a:r>
              <a:rPr lang="en-US" sz="2800" dirty="0" err="1"/>
              <a:t>mexanik</a:t>
            </a:r>
            <a:r>
              <a:rPr lang="en-US" sz="2800" dirty="0"/>
              <a:t>, </a:t>
            </a:r>
            <a:r>
              <a:rPr lang="en-US" sz="2800" dirty="0" err="1"/>
              <a:t>kimyoviy-mexanik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elektr-mexanik</a:t>
            </a:r>
            <a:r>
              <a:rPr lang="en-US" sz="2800" dirty="0"/>
              <a:t> </a:t>
            </a:r>
            <a:r>
              <a:rPr lang="en-US" sz="2800" dirty="0" err="1"/>
              <a:t>usullarga</a:t>
            </a:r>
            <a:r>
              <a:rPr lang="en-US" sz="2800" dirty="0"/>
              <a:t> </a:t>
            </a:r>
            <a:r>
              <a:rPr lang="en-US" sz="2800" dirty="0" err="1"/>
              <a:t>boʻlinadi</a:t>
            </a:r>
            <a:r>
              <a:rPr lang="en-US" sz="2800" dirty="0"/>
              <a:t>. </a:t>
            </a:r>
            <a:r>
              <a:rPr lang="en-US" sz="2800" dirty="0" err="1"/>
              <a:t>Kontakt</a:t>
            </a:r>
            <a:r>
              <a:rPr lang="en-US" sz="2800" dirty="0"/>
              <a:t> </a:t>
            </a:r>
            <a:r>
              <a:rPr lang="en-US" sz="2800" dirty="0" err="1"/>
              <a:t>payvand</a:t>
            </a:r>
            <a:r>
              <a:rPr lang="en-US" sz="2800" dirty="0"/>
              <a:t>, </a:t>
            </a:r>
            <a:r>
              <a:rPr lang="en-US" sz="2800" dirty="0" err="1"/>
              <a:t>nuqtaviy</a:t>
            </a:r>
            <a:r>
              <a:rPr lang="en-US" sz="2800" dirty="0"/>
              <a:t> </a:t>
            </a:r>
            <a:r>
              <a:rPr lang="en-US" sz="2800" dirty="0" smtClean="0"/>
              <a:t>Payvandlash </a:t>
            </a:r>
            <a:r>
              <a:rPr lang="en-US" sz="2800" dirty="0" err="1"/>
              <a:t>usullari</a:t>
            </a:r>
            <a:r>
              <a:rPr lang="en-US" sz="2800" dirty="0"/>
              <a:t> ham bor. </a:t>
            </a:r>
          </a:p>
          <a:p>
            <a:pPr algn="just"/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575" y="3695699"/>
            <a:ext cx="3905249" cy="27293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75" y="4248150"/>
            <a:ext cx="5305425" cy="2309420"/>
          </a:xfrm>
          <a:prstGeom prst="rect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04848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6334" y="317500"/>
            <a:ext cx="8596668" cy="13208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Payvandlash </a:t>
            </a:r>
            <a:r>
              <a:rPr lang="en-US" b="1" dirty="0" err="1">
                <a:solidFill>
                  <a:srgbClr val="7030A0"/>
                </a:solidFill>
              </a:rPr>
              <a:t>haqida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tushincha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634" y="1271589"/>
            <a:ext cx="10841566" cy="41894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Eritib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Payvandlashda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taʼsirida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payvandlanadigan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chiviq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(agar u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ishlatilsa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suyuqlanish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keltiriladi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elektrkimyovii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xillarga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boʻlinadi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Payvandlash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boʻladigan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oksidlanish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reaksiyasi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kuydiradi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natijada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birikmaning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pasayadi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texnikasida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eritib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yopishtiriladigan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metalldagi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aralashmalarni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kuyishdan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kislorod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kirishidan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saqlaydigan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birikmalardan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Mas,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payvandda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buyumlarning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payvandlanish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xususiyatini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yaxshilaydigan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atrofdagi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taʼsiridan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saklaydigan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flyus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qoplamalardan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himoya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qoʻllaniladi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biriktiriladigan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sirtini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suyuqlantirib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yaxlit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quyma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ПАЙВАНДЛАШ УСУЛЛАРИ ХА+ИДА +ИС+АЧА МАЪЛУМОТ - Маърузалар матни"/>
          <p:cNvSpPr>
            <a:spLocks noChangeAspect="1" noChangeArrowheads="1"/>
          </p:cNvSpPr>
          <p:nvPr/>
        </p:nvSpPr>
        <p:spPr bwMode="auto">
          <a:xfrm>
            <a:off x="155575" y="-731838"/>
            <a:ext cx="3009900" cy="153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53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0334" y="520700"/>
            <a:ext cx="8596668" cy="1320800"/>
          </a:xfrm>
        </p:spPr>
        <p:txBody>
          <a:bodyPr/>
          <a:lstStyle/>
          <a:p>
            <a:pPr algn="ctr"/>
            <a:r>
              <a:rPr lang="en-US" dirty="0" err="1" smtClean="0"/>
              <a:t>Eritib</a:t>
            </a:r>
            <a:r>
              <a:rPr lang="en-US" dirty="0" smtClean="0"/>
              <a:t> </a:t>
            </a:r>
            <a:r>
              <a:rPr lang="en-US" dirty="0" err="1" smtClean="0"/>
              <a:t>payvandlash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2340769"/>
            <a:ext cx="8472294" cy="1780911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841" y="4309268"/>
            <a:ext cx="3056322" cy="22312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38" y="127000"/>
            <a:ext cx="2710524" cy="2710524"/>
          </a:xfrm>
          <a:prstGeom prst="rect">
            <a:avLst/>
          </a:prstGeom>
          <a:effectLst>
            <a:glow rad="127000"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0293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4447" y="0"/>
            <a:ext cx="8596668" cy="13208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Payvandlash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0000"/>
            <a:ext cx="10730895" cy="3880773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Elektrkimyoviy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orasida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yonadigan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vodorod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baʼzan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vodorod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aralashmasi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vodorod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aralashmasi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oʻraladi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eritib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yopishtiriladigan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atrofdagi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muhitning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taʼsiridan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saqlanadi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Payvandlash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zonasini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argon,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karbonat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angidrid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himoya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qoʻllaniladi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buyumlarning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payvandlanadigan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yoyi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eritib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biriktiriladi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eruvchan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erimaydigan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xillarga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boʻlinadi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06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7934" y="217489"/>
            <a:ext cx="8596668" cy="13208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Payvandlash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5434" y="1538289"/>
            <a:ext cx="11171766" cy="3880773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qoʻlda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tarzda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chastotali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bor.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(mas,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kemalarning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tuzatish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kosmosda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(mas,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kosmik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styalarni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kosmosda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rivojlangan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vakuum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vaznsizlik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sharoitida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qoʻllanilmoqda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Payvandlash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takomillashtirilmoqda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2183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1581" y="389846"/>
            <a:ext cx="11993637" cy="3880773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FFC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E‘TIBORINGIZ UCHUN RAHMAT!</a:t>
            </a:r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46" y="2754920"/>
            <a:ext cx="5350750" cy="373296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852" y="2510997"/>
            <a:ext cx="2710524" cy="2710524"/>
          </a:xfrm>
          <a:prstGeom prst="rect">
            <a:avLst/>
          </a:prstGeom>
          <a:effectLst>
            <a:glow rad="127000"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24316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827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Rockwell</vt:lpstr>
      <vt:lpstr>Times New Roman</vt:lpstr>
      <vt:lpstr>Trebuchet MS</vt:lpstr>
      <vt:lpstr>Wingdings 3</vt:lpstr>
      <vt:lpstr>Грань</vt:lpstr>
      <vt:lpstr>Payvandlash haqida tushincha </vt:lpstr>
      <vt:lpstr>Payvandlash</vt:lpstr>
      <vt:lpstr>Payvand birikmalar</vt:lpstr>
      <vt:lpstr>Payvandlash haqida tushincha </vt:lpstr>
      <vt:lpstr>Payvandlash haqida tushincha</vt:lpstr>
      <vt:lpstr>Eritib payvandlash</vt:lpstr>
      <vt:lpstr>Payvandlash</vt:lpstr>
      <vt:lpstr>Payvandlash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Payvandlash haqida tushincha</dc:title>
  <dc:creator>Payvandlash</dc:creator>
  <cp:lastModifiedBy>Payvandlash</cp:lastModifiedBy>
  <cp:revision>7</cp:revision>
  <dcterms:created xsi:type="dcterms:W3CDTF">2021-09-10T12:00:34Z</dcterms:created>
  <dcterms:modified xsi:type="dcterms:W3CDTF">2021-12-21T05:07:22Z</dcterms:modified>
</cp:coreProperties>
</file>