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94660"/>
  </p:normalViewPr>
  <p:slideViewPr>
    <p:cSldViewPr snapToGrid="0">
      <p:cViewPr>
        <p:scale>
          <a:sx n="100" d="100"/>
          <a:sy n="100" d="100"/>
        </p:scale>
        <p:origin x="942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17364" y="908222"/>
            <a:ext cx="8915399" cy="64873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Payvandlash </a:t>
            </a:r>
            <a:r>
              <a:rPr lang="en-US" b="1" dirty="0" err="1"/>
              <a:t>elektrodlari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" y="1144493"/>
            <a:ext cx="10932886" cy="5465857"/>
          </a:xfrm>
        </p:spPr>
        <p:txBody>
          <a:bodyPr>
            <a:noAutofit/>
          </a:bodyPr>
          <a:lstStyle/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Metallarni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payvandlashda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ishlatiladigan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elektrodlar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suyuqlanadigan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suyuqlanmaydigan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grafit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volfram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turlarga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ajratiladi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elektrodlar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uglerodli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legirlangan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cho’yan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rangli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qotishmalari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simlaridan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tayyorlanadi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kimyoviy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tarkibi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payvandlaniladigan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tarkibiga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yaqin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bo’lishi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salbiy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ta’sir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etadigan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bo’lishi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lozim.Masalan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uglerodli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po’latlarni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payvandlashda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–08A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–08GS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–10G2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markali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legirlangan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po’latlarni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payvandlashda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–18XGS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–IOXMFIT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–12XV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markali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simlardan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foydalaniladi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76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6700" y="0"/>
            <a:ext cx="8911687" cy="1280890"/>
          </a:xfrm>
        </p:spPr>
        <p:txBody>
          <a:bodyPr/>
          <a:lstStyle/>
          <a:p>
            <a:r>
              <a:rPr lang="en-US" b="1" dirty="0"/>
              <a:t>Payvandlash </a:t>
            </a:r>
            <a:r>
              <a:rPr lang="en-US" b="1" dirty="0" err="1"/>
              <a:t>elektrodlari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3387" y="733425"/>
            <a:ext cx="10307638" cy="6019800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Po’latlarni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dastaki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payvandlashda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simlar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diametri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0,3–12 mm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boiib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uzunligi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350–450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Qoplamali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elektrodni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tutqichga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kontaktlash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simni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30–40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qoplamaydi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Qoplama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tarkibi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shunday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bo’lishi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kerakki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payvandlashda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erib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yoyni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barqaror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yonishini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ta’minlashi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eriyotgan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elektrodni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vannani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muhitdan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muhofaza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etishi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oksizlantirib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shlak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etib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vannani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sekin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sovishini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ta’minlash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nometall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materiallardan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tozalanishga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legirlash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chok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sifatini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yaxshilashga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ko’maklashmog’i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lozim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simga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qoplama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mashinada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vannadagi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qoplama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massaga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botirib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tegishli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qalinlikda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qoplanadi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592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E’tiboringiz</a:t>
            </a:r>
            <a:r>
              <a:rPr lang="en-US" sz="5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5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raxmat</a:t>
            </a:r>
            <a:r>
              <a:rPr lang="en-US" sz="5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5400" b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84504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178</Words>
  <Application>Microsoft Office PowerPoint</Application>
  <PresentationFormat>Широкоэкранный</PresentationFormat>
  <Paragraphs>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Легкий дым</vt:lpstr>
      <vt:lpstr>Payvandlash elektrodlari </vt:lpstr>
      <vt:lpstr>Payvandlash elektrodlari </vt:lpstr>
      <vt:lpstr>E’tiboringiz uchun raxmat!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Payvandlash elektrodlari </dc:title>
  <dc:creator>Payvandlash</dc:creator>
  <cp:lastModifiedBy>Payvandlash</cp:lastModifiedBy>
  <cp:revision>1</cp:revision>
  <dcterms:created xsi:type="dcterms:W3CDTF">2021-12-01T05:20:25Z</dcterms:created>
  <dcterms:modified xsi:type="dcterms:W3CDTF">2021-12-01T05:27:23Z</dcterms:modified>
</cp:coreProperties>
</file>