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97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08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23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57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78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12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22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78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48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1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32F7F-01C2-4287-961C-08EC02A459B7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D5922-AB7F-4DAA-9CAC-266581340A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75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430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Payvandlash </a:t>
            </a:r>
            <a:r>
              <a:rPr lang="en-US" b="1" dirty="0" err="1"/>
              <a:t>davomida</a:t>
            </a:r>
            <a:r>
              <a:rPr lang="en-US" b="1" dirty="0"/>
              <a:t> </a:t>
            </a:r>
            <a:r>
              <a:rPr lang="en-US" b="1" dirty="0" err="1"/>
              <a:t>elektrodning</a:t>
            </a:r>
            <a:r>
              <a:rPr lang="en-US" b="1" dirty="0"/>
              <a:t> </a:t>
            </a:r>
            <a:r>
              <a:rPr lang="en-US" b="1" dirty="0" err="1"/>
              <a:t>harakatlari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52849" y="27664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4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https://slidetodoc.com/presentation_image/4b1fb82dbb00a04fb570f9821e476dda/image-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983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723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https://slidetodoc.com/presentation_image/4b1fb82dbb00a04fb570f9821e476dda/image-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983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5855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https://slidetodoc.com/presentation_image/4b1fb82dbb00a04fb570f9821e476dda/image-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59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5442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kopilkaurokov.ru/up/html/2019/06/06/k_5cf8dd6371162/img_user_file_5cf8dd641ec08_1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52300" cy="6997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8689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Широкоэкранный</PresentationFormat>
  <Paragraphs>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Payvandlash davomida elektrodning harakatlari.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Payvandlash</dc:creator>
  <cp:lastModifiedBy>Payvandlash</cp:lastModifiedBy>
  <cp:revision>1</cp:revision>
  <dcterms:created xsi:type="dcterms:W3CDTF">2022-01-20T10:50:52Z</dcterms:created>
  <dcterms:modified xsi:type="dcterms:W3CDTF">2022-01-20T10:51:29Z</dcterms:modified>
</cp:coreProperties>
</file>