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896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9771" y="398653"/>
            <a:ext cx="8059235" cy="1575289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Payvandlash </a:t>
            </a:r>
            <a:r>
              <a:rPr lang="en-US" sz="4400" dirty="0" err="1" smtClean="0"/>
              <a:t>asoslari</a:t>
            </a:r>
            <a:r>
              <a:rPr lang="en-US" sz="4400" dirty="0" smtClean="0"/>
              <a:t> Payvandlash </a:t>
            </a:r>
            <a:r>
              <a:rPr lang="en-US" sz="4400" dirty="0" err="1" smtClean="0"/>
              <a:t>turlari</a:t>
            </a:r>
            <a:r>
              <a:rPr lang="en-US" sz="4400" dirty="0"/>
              <a:t/>
            </a:r>
            <a:br>
              <a:rPr lang="en-US" sz="4400" dirty="0"/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90221" y="1411967"/>
            <a:ext cx="10058854" cy="4045858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1.Payvand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birikmalari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choklari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turlari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payvandlash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yordamida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payvandlashni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fizik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asoslari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3.Yoyning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issiqlik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xarekteristikasi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4.Payvand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yoyini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ta’minlovchi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manbalar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asbob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uskunalar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Payvandlash 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elektrodlari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5.Metallarni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yordamida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payvandlash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flyus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ostida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avtomatikaviy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payvandlash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Payvand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choki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tuzilishi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516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7100" y="138335"/>
            <a:ext cx="8911687" cy="490315"/>
          </a:xfrm>
        </p:spPr>
        <p:txBody>
          <a:bodyPr>
            <a:normAutofit fontScale="90000"/>
          </a:bodyPr>
          <a:lstStyle/>
          <a:p>
            <a:r>
              <a:rPr lang="en-US" dirty="0"/>
              <a:t>Payvandlash </a:t>
            </a:r>
            <a:r>
              <a:rPr lang="en-US" dirty="0" err="1"/>
              <a:t>asoslari</a:t>
            </a:r>
            <a:r>
              <a:rPr lang="en-US" dirty="0"/>
              <a:t> Payvandlash </a:t>
            </a:r>
            <a:r>
              <a:rPr lang="en-US" dirty="0" err="1"/>
              <a:t>turlari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7600" y="1085850"/>
            <a:ext cx="9501187" cy="377762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Materiallarni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payvandlash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rivojlanishi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tasnifi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Materiallarni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o’zaro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atomar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molekulyar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bog’lanishi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hisobiga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ajralmaydigan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qilib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biriktirilishiga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payvandlash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deyiladi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Amalda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maqsaduchun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payvandlanuvchi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metallarni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payvandlash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joylari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eritilib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kichik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hosil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etiladi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havoda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sovishida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kristallanib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olinadi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payvandlash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joylari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yuqori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plastik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kelguncha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qizdirilib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ostida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o’zaro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yaqinlashtiriladi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Bunda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yuzalaridagi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oksid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pardalar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parchalanib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iflosliklar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ajralib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yuza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g’adir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budurliklari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ezilib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atomlararo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tortishish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kuchlari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hisobiga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bog’lanib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olinadi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usullarda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qalinlikdagi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ularning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qotishmalarini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nometal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materiallar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yerda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suv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ostida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koinotda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payvandlanadi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CHunki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ajralmaydigan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birikmalar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olishdagi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usullar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kovsharlash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mixni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porchinlab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biriktirish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qaraganda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puxta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birikmalar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olinishi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tejamliligi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unumining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yuqoriligi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afzalliklariga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texnikaning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barcha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sohalarida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qo’llaniladi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540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1125" y="11611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US" dirty="0"/>
              <a:t>Payvandlash </a:t>
            </a:r>
            <a:r>
              <a:rPr lang="en-US" dirty="0" err="1"/>
              <a:t>asoslari</a:t>
            </a:r>
            <a:r>
              <a:rPr lang="en-US" dirty="0"/>
              <a:t> Payvandlash </a:t>
            </a:r>
            <a:r>
              <a:rPr lang="en-US" dirty="0" err="1"/>
              <a:t>turlari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l="36773" t="29797" r="24889" b="21900"/>
          <a:stretch/>
        </p:blipFill>
        <p:spPr bwMode="auto">
          <a:xfrm>
            <a:off x="1168222" y="1397000"/>
            <a:ext cx="10566578" cy="5359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24179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1925" y="2741521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E’tiboriniz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raxmat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6216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</TotalTime>
  <Words>64</Words>
  <Application>Microsoft Office PowerPoint</Application>
  <PresentationFormat>Широкоэкранный</PresentationFormat>
  <Paragraphs>13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Times New Roman</vt:lpstr>
      <vt:lpstr>Wingdings 3</vt:lpstr>
      <vt:lpstr>Легкий дым</vt:lpstr>
      <vt:lpstr>Payvandlash asoslari Payvandlash turlari </vt:lpstr>
      <vt:lpstr>Payvandlash asoslari Payvandlash turlari </vt:lpstr>
      <vt:lpstr>Payvandlash asoslari Payvandlash turlari </vt:lpstr>
      <vt:lpstr>E’tiboriniz uchun raxmat!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Payvandlash asoslari Payvandlash turlari</dc:title>
  <dc:creator>Payvandlash</dc:creator>
  <cp:lastModifiedBy>Payvandlash</cp:lastModifiedBy>
  <cp:revision>2</cp:revision>
  <dcterms:created xsi:type="dcterms:W3CDTF">2021-12-01T04:50:03Z</dcterms:created>
  <dcterms:modified xsi:type="dcterms:W3CDTF">2021-12-01T05:06:30Z</dcterms:modified>
</cp:coreProperties>
</file>