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218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400800" cy="792088"/>
          </a:xfrm>
        </p:spPr>
        <p:txBody>
          <a:bodyPr>
            <a:noAutofit/>
          </a:bodyPr>
          <a:lstStyle/>
          <a:p>
            <a:r>
              <a:rPr lang="en-US" sz="1600" b="1" dirty="0"/>
              <a:t>POMIDORNI «MAYKOPSKIY UROJAYNIY»-2090 VA «URALSKIY MNOGOPLODNIY»</a:t>
            </a:r>
            <a:r>
              <a:rPr lang="en-US" sz="1600" dirty="0"/>
              <a:t> </a:t>
            </a:r>
            <a:r>
              <a:rPr lang="en-US" sz="1600" b="1" dirty="0"/>
              <a:t>DURAGAYLARI.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988841"/>
            <a:ext cx="7200800" cy="3744416"/>
          </a:xfrm>
        </p:spPr>
        <p:txBody>
          <a:bodyPr>
            <a:noAutofit/>
          </a:bodyPr>
          <a:lstStyle/>
          <a:p>
            <a:r>
              <a:rPr lang="en-US" sz="1200" dirty="0"/>
              <a:t>«</a:t>
            </a:r>
            <a:r>
              <a:rPr lang="en-US" sz="1200" dirty="0" err="1"/>
              <a:t>Maykopskiy</a:t>
            </a:r>
            <a:r>
              <a:rPr lang="en-US" sz="1200" dirty="0"/>
              <a:t> urojayniy»-2090. </a:t>
            </a:r>
            <a:r>
              <a:rPr lang="en-US" sz="1200" dirty="0" err="1"/>
              <a:t>Teplitsada</a:t>
            </a:r>
            <a:r>
              <a:rPr lang="en-US" sz="1200" dirty="0"/>
              <a:t> </a:t>
            </a:r>
            <a:r>
              <a:rPr lang="en-US" sz="1200" dirty="0" err="1"/>
              <a:t>kuzgi-qishki</a:t>
            </a:r>
            <a:r>
              <a:rPr lang="en-US" sz="1200" dirty="0"/>
              <a:t> </a:t>
            </a:r>
            <a:r>
              <a:rPr lang="en-US" sz="1200" dirty="0" err="1"/>
              <a:t>oborotda</a:t>
            </a:r>
            <a:endParaRPr lang="ru-RU" sz="1200" dirty="0"/>
          </a:p>
          <a:p>
            <a:r>
              <a:rPr lang="en-US" sz="1200" dirty="0" err="1"/>
              <a:t>Jizzax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Sirdaryo</a:t>
            </a:r>
            <a:r>
              <a:rPr lang="en-US" sz="1200" dirty="0"/>
              <a:t> </a:t>
            </a:r>
            <a:r>
              <a:rPr lang="en-US" sz="1200" dirty="0" err="1"/>
              <a:t>viloyatlaridan</a:t>
            </a:r>
            <a:r>
              <a:rPr lang="en-US" sz="1200" dirty="0"/>
              <a:t> </a:t>
            </a:r>
            <a:r>
              <a:rPr lang="en-US" sz="1200" dirty="0" err="1"/>
              <a:t>tashqari</a:t>
            </a:r>
            <a:r>
              <a:rPr lang="en-US" sz="1200" dirty="0"/>
              <a:t>, </a:t>
            </a:r>
            <a:r>
              <a:rPr lang="en-US" sz="1200" dirty="0" err="1"/>
              <a:t>boshqa</a:t>
            </a:r>
            <a:r>
              <a:rPr lang="en-US" sz="1200" dirty="0"/>
              <a:t> </a:t>
            </a:r>
            <a:r>
              <a:rPr lang="en-US" sz="1200" dirty="0" err="1"/>
              <a:t>barcha</a:t>
            </a:r>
            <a:r>
              <a:rPr lang="en-US" sz="1200" dirty="0"/>
              <a:t> </a:t>
            </a:r>
            <a:r>
              <a:rPr lang="en-US" sz="1200" dirty="0" err="1"/>
              <a:t>tumanlarda</a:t>
            </a:r>
            <a:endParaRPr lang="ru-RU" sz="1200" dirty="0"/>
          </a:p>
          <a:p>
            <a:r>
              <a:rPr lang="en-US" sz="1200" dirty="0" err="1"/>
              <a:t>o'stirish</a:t>
            </a:r>
            <a:r>
              <a:rPr lang="en-US" sz="1200" dirty="0"/>
              <a:t> </a:t>
            </a:r>
            <a:r>
              <a:rPr lang="en-US" sz="1200" dirty="0" err="1"/>
              <a:t>uchun</a:t>
            </a:r>
            <a:r>
              <a:rPr lang="en-US" sz="1200" dirty="0"/>
              <a:t> </a:t>
            </a:r>
            <a:r>
              <a:rPr lang="en-US" sz="1200" dirty="0" err="1"/>
              <a:t>rayonlashtirilgan</a:t>
            </a:r>
            <a:r>
              <a:rPr lang="en-US" sz="1200" dirty="0"/>
              <a:t>. </a:t>
            </a:r>
            <a:r>
              <a:rPr lang="en-US" sz="1200" dirty="0" err="1"/>
              <a:t>O'rtapishar</a:t>
            </a:r>
            <a:r>
              <a:rPr lang="en-US" sz="1200" dirty="0"/>
              <a:t> nav. </a:t>
            </a:r>
            <a:r>
              <a:rPr lang="en-US" sz="1200" dirty="0" err="1"/>
              <a:t>Shoxida</a:t>
            </a:r>
            <a:r>
              <a:rPr lang="en-US" sz="1200" dirty="0"/>
              <a:t> 3-8 ta</a:t>
            </a:r>
            <a:endParaRPr lang="ru-RU" sz="1200" dirty="0"/>
          </a:p>
          <a:p>
            <a:r>
              <a:rPr lang="en-US" sz="1200" dirty="0" err="1"/>
              <a:t>mevasi</a:t>
            </a:r>
            <a:r>
              <a:rPr lang="en-US" sz="1200" dirty="0"/>
              <a:t> </a:t>
            </a:r>
            <a:r>
              <a:rPr lang="en-US" sz="1200" dirty="0" err="1"/>
              <a:t>bo'ladi</a:t>
            </a:r>
            <a:r>
              <a:rPr lang="en-US" sz="1200" dirty="0"/>
              <a:t>. </a:t>
            </a:r>
            <a:r>
              <a:rPr lang="en-US" sz="1200" dirty="0" err="1"/>
              <a:t>Mevasi</a:t>
            </a:r>
            <a:r>
              <a:rPr lang="en-US" sz="1200" dirty="0"/>
              <a:t> </a:t>
            </a:r>
            <a:r>
              <a:rPr lang="en-US" sz="1200" dirty="0" err="1"/>
              <a:t>yumaloq</a:t>
            </a:r>
            <a:r>
              <a:rPr lang="en-US" sz="1200" dirty="0"/>
              <a:t> </a:t>
            </a:r>
            <a:r>
              <a:rPr lang="en-US" sz="1200" dirty="0" err="1"/>
              <a:t>yoki</a:t>
            </a:r>
            <a:r>
              <a:rPr lang="en-US" sz="1200" dirty="0"/>
              <a:t> </a:t>
            </a:r>
            <a:r>
              <a:rPr lang="en-US" sz="1200" dirty="0" err="1"/>
              <a:t>yumaloq-yassi</a:t>
            </a:r>
            <a:r>
              <a:rPr lang="en-US" sz="1200" dirty="0"/>
              <a:t>, </a:t>
            </a:r>
            <a:r>
              <a:rPr lang="en-US" sz="1200" dirty="0" err="1"/>
              <a:t>silliq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bilinar</a:t>
            </a:r>
            <a:r>
              <a:rPr lang="en-US" sz="1200" dirty="0"/>
              <a:t>-</a:t>
            </a:r>
            <a:endParaRPr lang="ru-RU" sz="1200" dirty="0"/>
          </a:p>
          <a:p>
            <a:r>
              <a:rPr lang="en-US" sz="1200" dirty="0" err="1"/>
              <a:t>bilinmas</a:t>
            </a:r>
            <a:r>
              <a:rPr lang="en-US" sz="1200" dirty="0"/>
              <a:t> </a:t>
            </a:r>
            <a:r>
              <a:rPr lang="en-US" sz="1200" dirty="0" err="1"/>
              <a:t>qovurg'a</a:t>
            </a:r>
            <a:r>
              <a:rPr lang="en-US" sz="1200" dirty="0"/>
              <a:t> </a:t>
            </a:r>
            <a:r>
              <a:rPr lang="en-US" sz="1200" dirty="0" err="1"/>
              <a:t>yo'llari</a:t>
            </a:r>
            <a:r>
              <a:rPr lang="en-US" sz="1200" dirty="0"/>
              <a:t> </a:t>
            </a:r>
            <a:r>
              <a:rPr lang="en-US" sz="1200" dirty="0" err="1"/>
              <a:t>bor</a:t>
            </a:r>
            <a:r>
              <a:rPr lang="en-US" sz="1200" dirty="0"/>
              <a:t>, </a:t>
            </a:r>
            <a:r>
              <a:rPr lang="en-US" sz="1200" dirty="0" err="1"/>
              <a:t>o'rtacha</a:t>
            </a:r>
            <a:r>
              <a:rPr lang="en-US" sz="1200" dirty="0"/>
              <a:t> </a:t>
            </a:r>
            <a:r>
              <a:rPr lang="en-US" sz="1200" dirty="0" err="1"/>
              <a:t>vazni</a:t>
            </a:r>
            <a:r>
              <a:rPr lang="en-US" sz="1200" dirty="0"/>
              <a:t> 65 g. </a:t>
            </a:r>
            <a:r>
              <a:rPr lang="en-US" sz="1200" dirty="0" err="1"/>
              <a:t>Ta'mi</a:t>
            </a:r>
            <a:r>
              <a:rPr lang="en-US" sz="1200" dirty="0"/>
              <a:t> </a:t>
            </a:r>
            <a:r>
              <a:rPr lang="en-US" sz="1200" dirty="0" err="1"/>
              <a:t>yaxshi</a:t>
            </a:r>
            <a:r>
              <a:rPr lang="en-US" sz="1200" dirty="0"/>
              <a:t>,</a:t>
            </a:r>
            <a:endParaRPr lang="ru-RU" sz="1200" dirty="0"/>
          </a:p>
          <a:p>
            <a:r>
              <a:rPr lang="en-US" sz="1200" dirty="0" err="1"/>
              <a:t>mazali</a:t>
            </a:r>
            <a:r>
              <a:rPr lang="en-US" sz="1200" dirty="0"/>
              <a:t>.</a:t>
            </a:r>
            <a:endParaRPr lang="ru-RU" sz="1200" dirty="0"/>
          </a:p>
          <a:p>
            <a:r>
              <a:rPr lang="en-US" sz="1200" dirty="0"/>
              <a:t>«</a:t>
            </a:r>
            <a:r>
              <a:rPr lang="en-US" sz="1200" dirty="0" err="1"/>
              <a:t>Uralskiy</a:t>
            </a:r>
            <a:r>
              <a:rPr lang="en-US" sz="1200" dirty="0"/>
              <a:t> </a:t>
            </a:r>
            <a:r>
              <a:rPr lang="en-US" sz="1200" dirty="0" err="1"/>
              <a:t>mnogoplodniy</a:t>
            </a:r>
            <a:r>
              <a:rPr lang="en-US" sz="1200" dirty="0"/>
              <a:t>». </a:t>
            </a:r>
            <a:r>
              <a:rPr lang="en-US" sz="1200" dirty="0" err="1"/>
              <a:t>Teplitsada</a:t>
            </a:r>
            <a:r>
              <a:rPr lang="en-US" sz="1200" dirty="0"/>
              <a:t> </a:t>
            </a:r>
            <a:r>
              <a:rPr lang="en-US" sz="1200" dirty="0" err="1"/>
              <a:t>kuzgi-qishki</a:t>
            </a:r>
            <a:r>
              <a:rPr lang="en-US" sz="1200" dirty="0"/>
              <a:t> </a:t>
            </a:r>
            <a:r>
              <a:rPr lang="en-US" sz="1200" dirty="0" err="1"/>
              <a:t>oborotda</a:t>
            </a:r>
            <a:r>
              <a:rPr lang="en-US" sz="1200" dirty="0"/>
              <a:t> (</a:t>
            </a:r>
            <a:r>
              <a:rPr lang="en-US" sz="1200" dirty="0" err="1"/>
              <a:t>Jizzax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Sirdaryodan</a:t>
            </a:r>
            <a:r>
              <a:rPr lang="en-US" sz="1200" dirty="0"/>
              <a:t> </a:t>
            </a:r>
            <a:r>
              <a:rPr lang="en-US" sz="1200" dirty="0" err="1"/>
              <a:t>tashqarida</a:t>
            </a:r>
            <a:r>
              <a:rPr lang="en-US" sz="1200" dirty="0"/>
              <a:t>) </a:t>
            </a:r>
            <a:r>
              <a:rPr lang="en-US" sz="1200" dirty="0" err="1"/>
              <a:t>yetishtirishga</a:t>
            </a:r>
            <a:r>
              <a:rPr lang="en-US" sz="1200" dirty="0"/>
              <a:t> </a:t>
            </a:r>
            <a:r>
              <a:rPr lang="en-US" sz="1200" dirty="0" err="1"/>
              <a:t>rayonlashtirilgan</a:t>
            </a:r>
            <a:r>
              <a:rPr lang="en-US" sz="1200" dirty="0"/>
              <a:t>.</a:t>
            </a:r>
            <a:endParaRPr lang="ru-RU" sz="1200" dirty="0"/>
          </a:p>
          <a:p>
            <a:r>
              <a:rPr lang="en-US" sz="1200" dirty="0" err="1"/>
              <a:t>O'rtapishar</a:t>
            </a:r>
            <a:r>
              <a:rPr lang="en-US" sz="1200" dirty="0"/>
              <a:t> </a:t>
            </a:r>
            <a:r>
              <a:rPr lang="en-US" sz="1200" dirty="0" err="1"/>
              <a:t>nav-nihollar</a:t>
            </a:r>
            <a:r>
              <a:rPr lang="en-US" sz="1200" dirty="0"/>
              <a:t> </a:t>
            </a:r>
            <a:r>
              <a:rPr lang="en-US" sz="1200" dirty="0" err="1"/>
              <a:t>unib</a:t>
            </a:r>
            <a:r>
              <a:rPr lang="en-US" sz="1200" dirty="0"/>
              <a:t> </a:t>
            </a:r>
            <a:r>
              <a:rPr lang="en-US" sz="1200" dirty="0" err="1"/>
              <a:t>chiqqan</a:t>
            </a:r>
            <a:r>
              <a:rPr lang="en-US" sz="1200" dirty="0"/>
              <a:t> </a:t>
            </a:r>
            <a:r>
              <a:rPr lang="en-US" sz="1200" dirty="0" err="1"/>
              <a:t>kundan</a:t>
            </a:r>
            <a:r>
              <a:rPr lang="en-US" sz="1200" dirty="0"/>
              <a:t> </a:t>
            </a:r>
            <a:r>
              <a:rPr lang="en-US" sz="1200" dirty="0" err="1"/>
              <a:t>dastlabki</a:t>
            </a:r>
            <a:r>
              <a:rPr lang="en-US" sz="1200" dirty="0"/>
              <a:t> </a:t>
            </a:r>
            <a:r>
              <a:rPr lang="en-US" sz="1200" dirty="0" err="1"/>
              <a:t>mevasini</a:t>
            </a:r>
            <a:r>
              <a:rPr lang="en-US" sz="1200" dirty="0"/>
              <a:t> </a:t>
            </a:r>
            <a:r>
              <a:rPr lang="en-US" sz="1200" dirty="0" err="1"/>
              <a:t>uzib</a:t>
            </a:r>
            <a:endParaRPr lang="ru-RU" sz="1200" dirty="0"/>
          </a:p>
          <a:p>
            <a:r>
              <a:rPr lang="en-US" sz="1200" dirty="0" err="1"/>
              <a:t>olguncha</a:t>
            </a:r>
            <a:r>
              <a:rPr lang="en-US" sz="1200" dirty="0"/>
              <a:t> 127 kun </a:t>
            </a:r>
            <a:r>
              <a:rPr lang="en-US" sz="1200" dirty="0" err="1"/>
              <a:t>o'tadi</a:t>
            </a:r>
            <a:r>
              <a:rPr lang="en-US" sz="1200" dirty="0"/>
              <a:t>. </a:t>
            </a:r>
            <a:r>
              <a:rPr lang="en-US" sz="1200" dirty="0" err="1"/>
              <a:t>Mevasi</a:t>
            </a:r>
            <a:r>
              <a:rPr lang="en-US" sz="1200" dirty="0"/>
              <a:t> </a:t>
            </a:r>
            <a:r>
              <a:rPr lang="en-US" sz="1200" dirty="0" err="1"/>
              <a:t>yassi-yumaloq</a:t>
            </a:r>
            <a:r>
              <a:rPr lang="en-US" sz="1200" dirty="0"/>
              <a:t>, </a:t>
            </a:r>
            <a:r>
              <a:rPr lang="en-US" sz="1200" dirty="0" err="1"/>
              <a:t>bilinar-bilinmas</a:t>
            </a:r>
            <a:endParaRPr lang="ru-RU" sz="1200" dirty="0"/>
          </a:p>
          <a:p>
            <a:r>
              <a:rPr lang="en-US" sz="1200" dirty="0" err="1"/>
              <a:t>qovu</a:t>
            </a:r>
            <a:r>
              <a:rPr lang="en-US" sz="1200" dirty="0"/>
              <a:t> </a:t>
            </a:r>
            <a:r>
              <a:rPr lang="en-US" sz="1200" dirty="0" err="1"/>
              <a:t>rg'a</a:t>
            </a:r>
            <a:r>
              <a:rPr lang="en-US" sz="1200" dirty="0"/>
              <a:t> </a:t>
            </a:r>
            <a:r>
              <a:rPr lang="en-US" sz="1200" dirty="0" err="1"/>
              <a:t>yo'llari</a:t>
            </a:r>
            <a:r>
              <a:rPr lang="en-US" sz="1200" dirty="0"/>
              <a:t> </a:t>
            </a:r>
            <a:r>
              <a:rPr lang="en-US" sz="1200" dirty="0" err="1"/>
              <a:t>bor</a:t>
            </a:r>
            <a:r>
              <a:rPr lang="en-US" sz="1200" dirty="0"/>
              <a:t>, </a:t>
            </a:r>
            <a:r>
              <a:rPr lang="en-US" sz="1200" dirty="0" err="1"/>
              <a:t>o'rtacha</a:t>
            </a:r>
            <a:r>
              <a:rPr lang="en-US" sz="1200" dirty="0"/>
              <a:t> </a:t>
            </a:r>
            <a:r>
              <a:rPr lang="en-US" sz="1200" dirty="0" err="1"/>
              <a:t>og'irligi</a:t>
            </a:r>
            <a:r>
              <a:rPr lang="en-US" sz="1200" dirty="0"/>
              <a:t> 65 g. </a:t>
            </a:r>
            <a:r>
              <a:rPr lang="en-US" sz="1200" dirty="0" err="1"/>
              <a:t>Mazasi</a:t>
            </a:r>
            <a:r>
              <a:rPr lang="en-US" sz="1200" dirty="0"/>
              <a:t> </a:t>
            </a:r>
            <a:r>
              <a:rPr lang="en-US" sz="1200" dirty="0" err="1"/>
              <a:t>yaxshi</a:t>
            </a:r>
            <a:r>
              <a:rPr lang="en-US" sz="1200" dirty="0"/>
              <a:t>.</a:t>
            </a:r>
            <a:endParaRPr lang="ru-RU" sz="1200" dirty="0"/>
          </a:p>
          <a:p>
            <a:pPr fontAlgn="base"/>
            <a:r>
              <a:rPr lang="en-US" sz="1200" dirty="0" err="1"/>
              <a:t>Dunyoda</a:t>
            </a:r>
            <a:r>
              <a:rPr lang="en-US" sz="1200" dirty="0"/>
              <a:t> </a:t>
            </a:r>
            <a:r>
              <a:rPr lang="en-US" sz="1200" dirty="0" err="1"/>
              <a:t>turli</a:t>
            </a:r>
            <a:r>
              <a:rPr lang="en-US" sz="1200" dirty="0"/>
              <a:t> </a:t>
            </a:r>
            <a:r>
              <a:rPr lang="en-US" sz="1200" dirty="0" err="1"/>
              <a:t>xil</a:t>
            </a:r>
            <a:r>
              <a:rPr lang="en-US" sz="1200" dirty="0"/>
              <a:t> </a:t>
            </a:r>
            <a:r>
              <a:rPr lang="en-US" sz="1200" dirty="0" err="1"/>
              <a:t>pomidor</a:t>
            </a:r>
            <a:r>
              <a:rPr lang="en-US" sz="1200" dirty="0"/>
              <a:t> </a:t>
            </a:r>
            <a:r>
              <a:rPr lang="en-US" sz="1200" dirty="0" err="1"/>
              <a:t>turlari</a:t>
            </a:r>
            <a:r>
              <a:rPr lang="en-US" sz="1200" dirty="0"/>
              <a:t> </a:t>
            </a:r>
            <a:r>
              <a:rPr lang="en-US" sz="1200" dirty="0" err="1"/>
              <a:t>mavjud</a:t>
            </a:r>
            <a:r>
              <a:rPr lang="en-US" sz="1200" dirty="0"/>
              <a:t>. </a:t>
            </a:r>
            <a:r>
              <a:rPr lang="en-US" sz="1200" dirty="0" err="1"/>
              <a:t>Har</a:t>
            </a:r>
            <a:r>
              <a:rPr lang="en-US" sz="1200" dirty="0"/>
              <a:t> </a:t>
            </a:r>
            <a:r>
              <a:rPr lang="en-US" sz="1200" dirty="0" err="1"/>
              <a:t>bir</a:t>
            </a:r>
            <a:r>
              <a:rPr lang="en-US" sz="1200" dirty="0"/>
              <a:t> </a:t>
            </a:r>
            <a:r>
              <a:rPr lang="en-US" sz="1200" dirty="0" err="1"/>
              <a:t>pomidorning</a:t>
            </a:r>
            <a:r>
              <a:rPr lang="en-US" sz="1200" dirty="0"/>
              <a:t> </a:t>
            </a:r>
            <a:r>
              <a:rPr lang="en-US" sz="1200" dirty="0" err="1"/>
              <a:t>o'ziga</a:t>
            </a:r>
            <a:r>
              <a:rPr lang="en-US" sz="1200" dirty="0"/>
              <a:t> </a:t>
            </a:r>
            <a:r>
              <a:rPr lang="en-US" sz="1200" dirty="0" err="1"/>
              <a:t>xosligi</a:t>
            </a:r>
            <a:r>
              <a:rPr lang="en-US" sz="1200" dirty="0"/>
              <a:t> </a:t>
            </a:r>
            <a:r>
              <a:rPr lang="en-US" sz="1200" dirty="0" err="1"/>
              <a:t>va</a:t>
            </a:r>
            <a:r>
              <a:rPr lang="en-US" sz="1200" dirty="0"/>
              <a:t> </a:t>
            </a:r>
            <a:r>
              <a:rPr lang="en-US" sz="1200" dirty="0" err="1"/>
              <a:t>kamchiliklari</a:t>
            </a:r>
            <a:r>
              <a:rPr lang="en-US" sz="1200" dirty="0"/>
              <a:t> </a:t>
            </a:r>
            <a:r>
              <a:rPr lang="en-US" sz="1200" dirty="0" err="1"/>
              <a:t>borligi</a:t>
            </a:r>
            <a:r>
              <a:rPr lang="en-US" sz="1200" dirty="0"/>
              <a:t> </a:t>
            </a:r>
            <a:r>
              <a:rPr lang="en-US" sz="1200" dirty="0" err="1"/>
              <a:t>sababli</a:t>
            </a:r>
            <a:r>
              <a:rPr lang="en-US" sz="1200" dirty="0"/>
              <a:t> </a:t>
            </a:r>
            <a:r>
              <a:rPr lang="en-US" sz="1200" dirty="0" err="1"/>
              <a:t>bog'bonni</a:t>
            </a:r>
            <a:r>
              <a:rPr lang="en-US" sz="1200" dirty="0"/>
              <a:t> </a:t>
            </a:r>
            <a:r>
              <a:rPr lang="en-US" sz="1200" dirty="0" err="1"/>
              <a:t>tanlash</a:t>
            </a:r>
            <a:r>
              <a:rPr lang="en-US" sz="1200" dirty="0"/>
              <a:t> </a:t>
            </a:r>
            <a:r>
              <a:rPr lang="en-US" sz="1200" dirty="0" err="1"/>
              <a:t>qiyin</a:t>
            </a:r>
            <a:r>
              <a:rPr lang="en-US" sz="1200" dirty="0"/>
              <a:t>. </a:t>
            </a:r>
            <a:r>
              <a:rPr lang="en-US" sz="1200" dirty="0" err="1"/>
              <a:t>Biroq</a:t>
            </a:r>
            <a:r>
              <a:rPr lang="en-US" sz="1200" dirty="0"/>
              <a:t>, </a:t>
            </a:r>
            <a:r>
              <a:rPr lang="en-US" sz="1200" dirty="0" err="1"/>
              <a:t>o'sib</a:t>
            </a:r>
            <a:r>
              <a:rPr lang="en-US" sz="1200" dirty="0"/>
              <a:t> </a:t>
            </a:r>
            <a:r>
              <a:rPr lang="en-US" sz="1200" dirty="0" err="1"/>
              <a:t>borishdan</a:t>
            </a:r>
            <a:r>
              <a:rPr lang="en-US" sz="1200" dirty="0"/>
              <a:t> </a:t>
            </a:r>
            <a:r>
              <a:rPr lang="en-US" sz="1200" dirty="0" err="1"/>
              <a:t>avval</a:t>
            </a:r>
            <a:r>
              <a:rPr lang="en-US" sz="1200" dirty="0"/>
              <a:t>, </a:t>
            </a:r>
            <a:r>
              <a:rPr lang="en-US" sz="1200" dirty="0" err="1"/>
              <a:t>uy</a:t>
            </a:r>
            <a:r>
              <a:rPr lang="en-US" sz="1200" dirty="0"/>
              <a:t> </a:t>
            </a:r>
            <a:r>
              <a:rPr lang="en-US" sz="1200" dirty="0" err="1"/>
              <a:t>pomidorlarini</a:t>
            </a:r>
            <a:r>
              <a:rPr lang="en-US" sz="1200" dirty="0"/>
              <a:t> </a:t>
            </a:r>
            <a:r>
              <a:rPr lang="en-US" sz="1200" dirty="0" err="1"/>
              <a:t>har</a:t>
            </a:r>
            <a:r>
              <a:rPr lang="en-US" sz="1200" dirty="0"/>
              <a:t> </a:t>
            </a:r>
            <a:r>
              <a:rPr lang="en-US" sz="1200" dirty="0" err="1"/>
              <a:t>bir</a:t>
            </a:r>
            <a:r>
              <a:rPr lang="en-US" sz="1200" dirty="0"/>
              <a:t> </a:t>
            </a:r>
            <a:r>
              <a:rPr lang="en-US" sz="1200" dirty="0" err="1"/>
              <a:t>sevgan</a:t>
            </a:r>
            <a:r>
              <a:rPr lang="en-US" sz="1200" dirty="0"/>
              <a:t> </a:t>
            </a:r>
            <a:r>
              <a:rPr lang="en-US" sz="1200" dirty="0" err="1"/>
              <a:t>kishi</a:t>
            </a:r>
            <a:r>
              <a:rPr lang="en-US" sz="1200" dirty="0"/>
              <a:t> </a:t>
            </a:r>
            <a:r>
              <a:rPr lang="en-US" sz="1200" dirty="0" err="1"/>
              <a:t>mustaqil</a:t>
            </a:r>
            <a:r>
              <a:rPr lang="en-US" sz="1200" dirty="0"/>
              <a:t> </a:t>
            </a:r>
            <a:r>
              <a:rPr lang="en-US" sz="1200" dirty="0" err="1"/>
              <a:t>ravishda</a:t>
            </a:r>
            <a:r>
              <a:rPr lang="en-US" sz="1200" dirty="0"/>
              <a:t> </a:t>
            </a:r>
            <a:r>
              <a:rPr lang="en-US" sz="1200" dirty="0" err="1"/>
              <a:t>mo'ljallangan</a:t>
            </a:r>
            <a:r>
              <a:rPr lang="en-US" sz="1200" dirty="0"/>
              <a:t> turning </a:t>
            </a:r>
            <a:r>
              <a:rPr lang="en-US" sz="1200" dirty="0" err="1"/>
              <a:t>xususiyatlarini</a:t>
            </a:r>
            <a:r>
              <a:rPr lang="en-US" sz="1200" dirty="0"/>
              <a:t> </a:t>
            </a:r>
            <a:r>
              <a:rPr lang="en-US" sz="1200" dirty="0" err="1"/>
              <a:t>o'rganishi</a:t>
            </a:r>
            <a:r>
              <a:rPr lang="en-US" sz="1200" dirty="0"/>
              <a:t> </a:t>
            </a:r>
            <a:r>
              <a:rPr lang="en-US" sz="1200" dirty="0" err="1"/>
              <a:t>mumkin</a:t>
            </a:r>
            <a:r>
              <a:rPr lang="en-US" sz="1200" dirty="0"/>
              <a:t>.</a:t>
            </a:r>
            <a:endParaRPr lang="ru-RU" sz="12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16228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254465"/>
              </p:ext>
            </p:extLst>
          </p:nvPr>
        </p:nvGraphicFramePr>
        <p:xfrm>
          <a:off x="1187624" y="2852937"/>
          <a:ext cx="6576640" cy="3323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8320"/>
                <a:gridCol w="3288320"/>
              </a:tblGrid>
              <a:tr h="764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Saralash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 m2 dan mahsuldorligi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448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Palapartishlik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 kggacha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448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Anastasiya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13 kg gacha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764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Raspberry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giganti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Meva - 550 g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448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Nastya F1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 kg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448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Diabolik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Meva</a:t>
                      </a:r>
                      <a:r>
                        <a:rPr lang="ru-RU" sz="1800" dirty="0">
                          <a:effectLst/>
                        </a:rPr>
                        <a:t> - 135 g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08721"/>
            <a:ext cx="6400800" cy="504056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Hosildagi</a:t>
            </a:r>
            <a:r>
              <a:rPr lang="en-US" sz="2000" b="1" dirty="0"/>
              <a:t> </a:t>
            </a:r>
            <a:r>
              <a:rPr lang="en-US" sz="2000" b="1" dirty="0" err="1"/>
              <a:t>eng</a:t>
            </a:r>
            <a:r>
              <a:rPr lang="en-US" sz="2000" b="1" dirty="0"/>
              <a:t> </a:t>
            </a:r>
            <a:r>
              <a:rPr lang="en-US" sz="2000" b="1" dirty="0" err="1"/>
              <a:t>yaxshi</a:t>
            </a:r>
            <a:r>
              <a:rPr lang="en-US" sz="2000" b="1" dirty="0"/>
              <a:t> </a:t>
            </a:r>
            <a:r>
              <a:rPr lang="en-US" sz="2000" b="1" dirty="0" err="1" smtClean="0"/>
              <a:t>pomidor</a:t>
            </a:r>
            <a:endParaRPr lang="ru-RU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5656" y="1389693"/>
            <a:ext cx="6288608" cy="15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Yuqori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hosil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beruvchi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pomidorlar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hosil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yig'ilganda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hisobga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olinadi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herit"/>
                <a:ea typeface="Times New Roman" pitchFamily="18" charset="0"/>
                <a:cs typeface="Open Sans"/>
              </a:rPr>
              <a:t>5 kg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 1 m2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uchastkasi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bilan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Mahalliy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Gollandiyalik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naslchilikning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ayrim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turlariga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erishiladi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inherit"/>
                <a:ea typeface="Times New Roman" pitchFamily="18" charset="0"/>
                <a:cs typeface="Open Sans"/>
              </a:rPr>
              <a:t>20 kg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 1 m2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bilan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Tijorat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maqsadlarida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issiqxonalarda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etishtirish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Kino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qoplamalarisiz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foydalanish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mumkin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Open Sans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3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5632400" cy="4289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56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716476"/>
              </p:ext>
            </p:extLst>
          </p:nvPr>
        </p:nvGraphicFramePr>
        <p:xfrm>
          <a:off x="1115618" y="1268760"/>
          <a:ext cx="7200798" cy="4428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0266"/>
                <a:gridCol w="2400266"/>
                <a:gridCol w="2400266"/>
              </a:tblGrid>
              <a:tr h="638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Bush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uzunligi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Saralash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575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Determinant yoki undersized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55-105 </a:t>
                      </a:r>
                      <a:r>
                        <a:rPr lang="ru-RU" sz="1800" dirty="0" err="1">
                          <a:effectLst/>
                        </a:rPr>
                        <a:t>sm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Rio Grande, Sanka, Bagheera F1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638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O'rta qalin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85-115 sm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Volgograd 5/95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1575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Noma'lum yoki uzoq bo'yli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 metrgacha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De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Barao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Mandarinka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Tarasenko</a:t>
                      </a:r>
                      <a:r>
                        <a:rPr lang="ru-RU" sz="1800" dirty="0">
                          <a:effectLst/>
                        </a:rPr>
                        <a:t> 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51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navlari</a:t>
            </a:r>
            <a:r>
              <a:rPr lang="en-US" dirty="0"/>
              <a:t> - </a:t>
            </a:r>
            <a:r>
              <a:rPr lang="en-US" dirty="0" err="1"/>
              <a:t>Gilos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8064896" cy="432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863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056025"/>
              </p:ext>
            </p:extLst>
          </p:nvPr>
        </p:nvGraphicFramePr>
        <p:xfrm>
          <a:off x="1115613" y="1772815"/>
          <a:ext cx="7200802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1"/>
                <a:gridCol w="3600401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Saralash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Mass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Raspberry giganti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850 g gacha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Andreyning ajablanishi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750 g gacha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Bull yurak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650 g gacha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Erning mo''jizasi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550 g </a:t>
                      </a:r>
                      <a:r>
                        <a:rPr lang="ru-RU" sz="1800" dirty="0" err="1">
                          <a:effectLst/>
                        </a:rPr>
                        <a:t>gacha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Katta</a:t>
            </a:r>
            <a:r>
              <a:rPr lang="en-US" b="1" dirty="0"/>
              <a:t> </a:t>
            </a:r>
            <a:r>
              <a:rPr lang="en-US" b="1" dirty="0" err="1"/>
              <a:t>mevali</a:t>
            </a:r>
            <a:r>
              <a:rPr lang="en-US" b="1" dirty="0"/>
              <a:t> </a:t>
            </a:r>
            <a:r>
              <a:rPr lang="en-US" b="1" dirty="0" err="1"/>
              <a:t>pomidor</a:t>
            </a:r>
            <a:r>
              <a:rPr lang="en-US" b="1" dirty="0"/>
              <a:t> </a:t>
            </a:r>
            <a:r>
              <a:rPr lang="en-US" b="1" dirty="0" err="1" smtClean="0"/>
              <a:t>navlari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489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893139"/>
              </p:ext>
            </p:extLst>
          </p:nvPr>
        </p:nvGraphicFramePr>
        <p:xfrm>
          <a:off x="827581" y="1988840"/>
          <a:ext cx="7704858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429"/>
                <a:gridCol w="3852429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Saralash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Homila massasi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Dunyoning mo'jizasi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 gr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Qora qirmizi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 gr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Tarasenko 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60 gr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Erning mo''jizasi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550 g </a:t>
                      </a:r>
                      <a:r>
                        <a:rPr lang="ru-RU" sz="1800" dirty="0" err="1">
                          <a:effectLst/>
                        </a:rPr>
                        <a:t>gacha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2875" marR="142875" marT="66675" marB="66675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Kichik</a:t>
            </a:r>
            <a:r>
              <a:rPr lang="en-US" dirty="0"/>
              <a:t> </a:t>
            </a:r>
            <a:r>
              <a:rPr lang="en-US" dirty="0" err="1" smtClean="0"/>
              <a:t>mevali</a:t>
            </a:r>
            <a:r>
              <a:rPr lang="en-US" dirty="0" smtClean="0"/>
              <a:t> </a:t>
            </a:r>
            <a:r>
              <a:rPr lang="en-US" dirty="0" err="1" smtClean="0"/>
              <a:t>pomidor</a:t>
            </a:r>
            <a:r>
              <a:rPr lang="en-US" dirty="0" smtClean="0"/>
              <a:t> </a:t>
            </a:r>
            <a:r>
              <a:rPr lang="en-US" dirty="0" err="1" smtClean="0"/>
              <a:t>navlari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622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285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POMIDORNI «MAYKOPSKIY UROJAYNIY»-2090 VA «URALSKIY MNOGOPLODNIY» DURAGAYLARI.</vt:lpstr>
      <vt:lpstr>Hosildagi eng yaxshi pomidor</vt:lpstr>
      <vt:lpstr>Презентация PowerPoint</vt:lpstr>
      <vt:lpstr>Презентация PowerPoint</vt:lpstr>
      <vt:lpstr>Eng kichik navlari - Gilos</vt:lpstr>
      <vt:lpstr>Katta mevali pomidor navlari</vt:lpstr>
      <vt:lpstr>Kichik mevali pomidor navlari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POMIDORNI «MAYKOPSKIY UROJAYNIY»-2090 VA «URALSKIY MNOGOPLODNIY» DURAGAYLARI.</dc:title>
  <dc:creator>Bayramali</dc:creator>
  <cp:lastModifiedBy>Bayramali</cp:lastModifiedBy>
  <cp:revision>2</cp:revision>
  <dcterms:created xsi:type="dcterms:W3CDTF">2022-02-02T10:33:41Z</dcterms:created>
  <dcterms:modified xsi:type="dcterms:W3CDTF">2022-02-03T04:33:43Z</dcterms:modified>
</cp:coreProperties>
</file>