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8912" cy="511256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Odatda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paytning</a:t>
            </a:r>
            <a:r>
              <a:rPr lang="en-US" dirty="0"/>
              <a:t> </a:t>
            </a:r>
            <a:r>
              <a:rPr lang="en-US" dirty="0" err="1"/>
              <a:t>o'zida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vositalar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ulami</a:t>
            </a:r>
            <a:r>
              <a:rPr lang="en-US" dirty="0"/>
              <a:t> </a:t>
            </a:r>
            <a:r>
              <a:rPr lang="en-US" dirty="0" err="1"/>
              <a:t>ammortizatsiya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joriy</a:t>
            </a:r>
            <a:r>
              <a:rPr lang="en-US" dirty="0"/>
              <a:t> </a:t>
            </a:r>
            <a:r>
              <a:rPr lang="en-US" dirty="0" err="1"/>
              <a:t>xarajatlarga</a:t>
            </a:r>
            <a:r>
              <a:rPr lang="en-US" dirty="0"/>
              <a:t> </a:t>
            </a:r>
            <a:r>
              <a:rPr lang="en-US" dirty="0" err="1"/>
              <a:t>yo'l</a:t>
            </a:r>
            <a:r>
              <a:rPr lang="en-US" dirty="0"/>
              <a:t> </a:t>
            </a:r>
            <a:r>
              <a:rPr lang="en-US" dirty="0" err="1"/>
              <a:t>qo'yilmaydi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Issiqxona</a:t>
            </a:r>
            <a:r>
              <a:rPr lang="en-US" dirty="0"/>
              <a:t> </a:t>
            </a:r>
            <a:r>
              <a:rPr lang="en-US" dirty="0" err="1"/>
              <a:t>xo'jaligi</a:t>
            </a:r>
            <a:r>
              <a:rPr lang="en-US" dirty="0"/>
              <a:t> </a:t>
            </a:r>
            <a:r>
              <a:rPr lang="en-US" dirty="0" err="1"/>
              <a:t>korxonalarining</a:t>
            </a:r>
            <a:r>
              <a:rPr lang="en-US" dirty="0"/>
              <a:t>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samaradorligini</a:t>
            </a:r>
            <a:r>
              <a:rPr lang="en-US" dirty="0"/>
              <a:t> </a:t>
            </a:r>
            <a:r>
              <a:rPr lang="en-US" dirty="0" err="1"/>
              <a:t>aniqlash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quyidagi</a:t>
            </a:r>
            <a:r>
              <a:rPr lang="en-US" dirty="0"/>
              <a:t> </a:t>
            </a:r>
            <a:r>
              <a:rPr lang="en-US" dirty="0" err="1"/>
              <a:t>ko'rsatkichlarning</a:t>
            </a:r>
            <a:r>
              <a:rPr lang="en-US" dirty="0"/>
              <a:t> </a:t>
            </a:r>
            <a:r>
              <a:rPr lang="en-US" dirty="0" err="1"/>
              <a:t>hisob-kitobi</a:t>
            </a:r>
            <a:r>
              <a:rPr lang="en-US" dirty="0"/>
              <a:t> </a:t>
            </a:r>
            <a:r>
              <a:rPr lang="en-US" dirty="0" err="1"/>
              <a:t>o'tkaziladi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chiqarilgan</a:t>
            </a:r>
            <a:r>
              <a:rPr lang="en-US" dirty="0"/>
              <a:t> </a:t>
            </a:r>
            <a:r>
              <a:rPr lang="en-US" dirty="0" err="1"/>
              <a:t>yalpi</a:t>
            </a:r>
            <a:r>
              <a:rPr lang="en-US" dirty="0"/>
              <a:t> </a:t>
            </a:r>
            <a:r>
              <a:rPr lang="en-US" dirty="0" err="1"/>
              <a:t>mahsulotning</a:t>
            </a:r>
            <a:r>
              <a:rPr lang="en-US" dirty="0"/>
              <a:t> </a:t>
            </a:r>
            <a:r>
              <a:rPr lang="en-US" dirty="0" err="1"/>
              <a:t>jonli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moddiylashgan</a:t>
            </a:r>
            <a:r>
              <a:rPr lang="en-US" dirty="0"/>
              <a:t> </a:t>
            </a:r>
            <a:r>
              <a:rPr lang="en-US" dirty="0" err="1"/>
              <a:t>mehnat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ketgan</a:t>
            </a:r>
            <a:r>
              <a:rPr lang="en-US" dirty="0"/>
              <a:t> </a:t>
            </a:r>
            <a:r>
              <a:rPr lang="en-US" dirty="0" err="1"/>
              <a:t>xarajatlarga</a:t>
            </a:r>
            <a:r>
              <a:rPr lang="en-US" dirty="0"/>
              <a:t> </a:t>
            </a:r>
            <a:r>
              <a:rPr lang="en-US" dirty="0" err="1"/>
              <a:t>nisbati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 err="1"/>
              <a:t>IS</a:t>
            </a:r>
            <a:r>
              <a:rPr lang="en-US" baseline="-25000" dirty="0" err="1"/>
              <a:t>yam</a:t>
            </a:r>
            <a:r>
              <a:rPr lang="en-US" dirty="0"/>
              <a:t>=­</a:t>
            </a:r>
            <a:r>
              <a:rPr lang="en-US" u="sng" dirty="0"/>
              <a:t>            </a:t>
            </a:r>
            <a:r>
              <a:rPr lang="en-US" u="sng" dirty="0" err="1"/>
              <a:t>YaM</a:t>
            </a:r>
            <a:r>
              <a:rPr lang="en-US" u="sng" dirty="0"/>
              <a:t>____</a:t>
            </a:r>
            <a:endParaRPr lang="ru-RU" dirty="0"/>
          </a:p>
          <a:p>
            <a:r>
              <a:rPr lang="en-US" dirty="0"/>
              <a:t>             </a:t>
            </a:r>
            <a:r>
              <a:rPr lang="en-US" u="sng" dirty="0" err="1"/>
              <a:t>Jix+Aiv</a:t>
            </a:r>
            <a:r>
              <a:rPr lang="en-US" u="sng" dirty="0"/>
              <a:t> *</a:t>
            </a:r>
            <a:r>
              <a:rPr lang="en-US" u="sng" dirty="0" err="1"/>
              <a:t>Avs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yerda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YaM</a:t>
            </a:r>
            <a:r>
              <a:rPr lang="en-US" dirty="0"/>
              <a:t> - </a:t>
            </a:r>
            <a:r>
              <a:rPr lang="en-US" dirty="0" err="1"/>
              <a:t>tahlil</a:t>
            </a:r>
            <a:r>
              <a:rPr lang="en-US" dirty="0"/>
              <a:t> </a:t>
            </a:r>
            <a:r>
              <a:rPr lang="en-US" dirty="0" err="1"/>
              <a:t>qilinayotgan</a:t>
            </a:r>
            <a:r>
              <a:rPr lang="en-US" dirty="0"/>
              <a:t> </a:t>
            </a:r>
            <a:r>
              <a:rPr lang="en-US" dirty="0" err="1"/>
              <a:t>davr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Issiqxona</a:t>
            </a:r>
            <a:r>
              <a:rPr lang="en-US" dirty="0"/>
              <a:t> </a:t>
            </a:r>
            <a:r>
              <a:rPr lang="en-US" dirty="0" err="1"/>
              <a:t>xo'jaligi</a:t>
            </a:r>
            <a:r>
              <a:rPr lang="en-US" dirty="0"/>
              <a:t> </a:t>
            </a:r>
            <a:r>
              <a:rPr lang="en-US" dirty="0" err="1"/>
              <a:t>korxonasi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chiqargan</a:t>
            </a:r>
            <a:r>
              <a:rPr lang="en-US" dirty="0"/>
              <a:t> </a:t>
            </a:r>
            <a:r>
              <a:rPr lang="en-US" dirty="0" err="1"/>
              <a:t>yalpi</a:t>
            </a:r>
            <a:r>
              <a:rPr lang="en-US" dirty="0"/>
              <a:t> </a:t>
            </a:r>
            <a:r>
              <a:rPr lang="en-US" dirty="0" err="1"/>
              <a:t>mahsulotning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. </a:t>
            </a:r>
            <a:r>
              <a:rPr lang="en-US" dirty="0" err="1"/>
              <a:t>Odatda</a:t>
            </a:r>
            <a:r>
              <a:rPr lang="en-US" dirty="0"/>
              <a:t>,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tahlil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yillik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Jix</a:t>
            </a:r>
            <a:r>
              <a:rPr lang="en-US" dirty="0"/>
              <a:t> - </a:t>
            </a:r>
            <a:r>
              <a:rPr lang="en-US" dirty="0" err="1"/>
              <a:t>joriy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xarajatlari</a:t>
            </a:r>
            <a:r>
              <a:rPr lang="en-US" dirty="0"/>
              <a:t>, </a:t>
            </a:r>
            <a:r>
              <a:rPr lang="en-US" dirty="0" err="1"/>
              <a:t>so'm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/>
              <a:t>Aiv</a:t>
            </a:r>
            <a:r>
              <a:rPr lang="en-US" dirty="0"/>
              <a:t> -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vositalarining</a:t>
            </a:r>
            <a:r>
              <a:rPr lang="en-US" dirty="0"/>
              <a:t> </a:t>
            </a:r>
            <a:r>
              <a:rPr lang="en-US" dirty="0" err="1"/>
              <a:t>o'rtacha</a:t>
            </a:r>
            <a:r>
              <a:rPr lang="en-US" dirty="0"/>
              <a:t> </a:t>
            </a:r>
            <a:r>
              <a:rPr lang="en-US" dirty="0" err="1"/>
              <a:t>yillik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, </a:t>
            </a:r>
            <a:r>
              <a:rPr lang="en-US" dirty="0" err="1"/>
              <a:t>so'm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/>
              <a:t>Avs-asosiy</a:t>
            </a:r>
            <a:r>
              <a:rPr lang="en-US" dirty="0"/>
              <a:t> </a:t>
            </a:r>
            <a:r>
              <a:rPr lang="en-US" dirty="0" err="1"/>
              <a:t>vositalar</a:t>
            </a:r>
            <a:r>
              <a:rPr lang="en-US" dirty="0"/>
              <a:t> (</a:t>
            </a:r>
            <a:r>
              <a:rPr lang="en-US" dirty="0" err="1"/>
              <a:t>sannoya</a:t>
            </a:r>
            <a:r>
              <a:rPr lang="en-US" dirty="0"/>
              <a:t> </a:t>
            </a:r>
            <a:r>
              <a:rPr lang="en-US" dirty="0" err="1"/>
              <a:t>sarfiari</a:t>
            </a:r>
            <a:r>
              <a:rPr lang="en-US" dirty="0"/>
              <a:t>)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samaradorligi</a:t>
            </a:r>
            <a:r>
              <a:rPr lang="en-US" dirty="0"/>
              <a:t> </a:t>
            </a:r>
            <a:r>
              <a:rPr lang="en-US" dirty="0" err="1"/>
              <a:t>koeffitsienti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792088"/>
          </a:xfrm>
        </p:spPr>
        <p:txBody>
          <a:bodyPr/>
          <a:lstStyle/>
          <a:p>
            <a:r>
              <a:rPr lang="en-US" sz="2800" b="1" dirty="0"/>
              <a:t>OZUQA MODDALARINING Y</a:t>
            </a:r>
            <a:r>
              <a:rPr lang="ru-RU" sz="2800" b="1" dirty="0"/>
              <a:t>Е</a:t>
            </a:r>
            <a:r>
              <a:rPr lang="en-US" sz="2800" b="1" dirty="0"/>
              <a:t>TISHMASLIGI.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152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136904" cy="5922992"/>
          </a:xfrm>
        </p:spPr>
        <p:txBody>
          <a:bodyPr/>
          <a:lstStyle/>
          <a:p>
            <a:r>
              <a:rPr lang="en-US" dirty="0" err="1"/>
              <a:t>Azot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fosfor</a:t>
            </a:r>
            <a:r>
              <a:rPr lang="en-US" dirty="0"/>
              <a:t> y</a:t>
            </a:r>
            <a:r>
              <a:rPr lang="ru-RU" dirty="0"/>
              <a:t>е</a:t>
            </a:r>
            <a:r>
              <a:rPr lang="en-US" dirty="0" err="1"/>
              <a:t>tishmaganda</a:t>
            </a:r>
            <a:r>
              <a:rPr lang="en-US" dirty="0"/>
              <a:t>, </a:t>
            </a:r>
            <a:r>
              <a:rPr lang="en-US" dirty="0" err="1"/>
              <a:t>barglarning</a:t>
            </a:r>
            <a:r>
              <a:rPr lang="en-US" dirty="0"/>
              <a:t> </a:t>
            </a:r>
            <a:r>
              <a:rPr lang="en-US" dirty="0" err="1"/>
              <a:t>barchasi</a:t>
            </a:r>
            <a:r>
              <a:rPr lang="en-US" dirty="0"/>
              <a:t> </a:t>
            </a:r>
            <a:r>
              <a:rPr lang="en-US" dirty="0" err="1"/>
              <a:t>och-yashil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sarg’ish-yashil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, </a:t>
            </a:r>
            <a:r>
              <a:rPr lang="en-US" dirty="0" err="1"/>
              <a:t>daraxt</a:t>
            </a:r>
            <a:r>
              <a:rPr lang="en-US" dirty="0"/>
              <a:t> </a:t>
            </a:r>
            <a:r>
              <a:rPr lang="en-US" dirty="0" err="1"/>
              <a:t>o`sishi</a:t>
            </a:r>
            <a:r>
              <a:rPr lang="en-US" dirty="0"/>
              <a:t> s</a:t>
            </a:r>
            <a:r>
              <a:rPr lang="ru-RU" dirty="0"/>
              <a:t>е</a:t>
            </a:r>
            <a:r>
              <a:rPr lang="en-US" dirty="0" err="1"/>
              <a:t>kin­lashadi</a:t>
            </a:r>
            <a:r>
              <a:rPr lang="en-US" dirty="0"/>
              <a:t>,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kamayadi</a:t>
            </a:r>
            <a:r>
              <a:rPr lang="en-US" dirty="0"/>
              <a:t>. </a:t>
            </a:r>
            <a:r>
              <a:rPr lang="en-US" dirty="0" err="1"/>
              <a:t>Azot</a:t>
            </a:r>
            <a:r>
              <a:rPr lang="en-US" dirty="0"/>
              <a:t> y</a:t>
            </a:r>
            <a:r>
              <a:rPr lang="ru-RU" dirty="0"/>
              <a:t>е</a:t>
            </a:r>
            <a:r>
              <a:rPr lang="en-US" dirty="0" err="1"/>
              <a:t>tishmasligi</a:t>
            </a:r>
            <a:r>
              <a:rPr lang="en-US" dirty="0"/>
              <a:t> g</a:t>
            </a:r>
            <a:r>
              <a:rPr lang="ru-RU" dirty="0"/>
              <a:t>е</a:t>
            </a:r>
            <a:r>
              <a:rPr lang="en-US" dirty="0" err="1"/>
              <a:t>ografik</a:t>
            </a:r>
            <a:r>
              <a:rPr lang="en-US" dirty="0"/>
              <a:t> </a:t>
            </a:r>
            <a:r>
              <a:rPr lang="en-US" dirty="0" err="1"/>
              <a:t>tarqa­lishi</a:t>
            </a:r>
            <a:r>
              <a:rPr lang="en-US" dirty="0"/>
              <a:t> </a:t>
            </a:r>
            <a:r>
              <a:rPr lang="en-US" dirty="0" err="1"/>
              <a:t>bo`yicha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o`rinni</a:t>
            </a:r>
            <a:r>
              <a:rPr lang="en-US" dirty="0"/>
              <a:t> </a:t>
            </a:r>
            <a:r>
              <a:rPr lang="en-US" dirty="0" err="1"/>
              <a:t>egallaydi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Kaliy</a:t>
            </a:r>
            <a:r>
              <a:rPr lang="en-US" dirty="0"/>
              <a:t> – m</a:t>
            </a:r>
            <a:r>
              <a:rPr lang="ru-RU" dirty="0"/>
              <a:t>е</a:t>
            </a:r>
            <a:r>
              <a:rPr lang="en-US" dirty="0" err="1"/>
              <a:t>valar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,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qobig’i</a:t>
            </a:r>
            <a:r>
              <a:rPr lang="en-US" dirty="0"/>
              <a:t> </a:t>
            </a:r>
            <a:r>
              <a:rPr lang="en-US" dirty="0" err="1"/>
              <a:t>yupqa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g’ayri­oddiy</a:t>
            </a:r>
            <a:r>
              <a:rPr lang="en-US" dirty="0"/>
              <a:t> </a:t>
            </a:r>
            <a:r>
              <a:rPr lang="en-US" dirty="0" err="1"/>
              <a:t>silliq</a:t>
            </a:r>
            <a:r>
              <a:rPr lang="en-US" dirty="0"/>
              <a:t> </a:t>
            </a:r>
            <a:r>
              <a:rPr lang="en-US" dirty="0" err="1"/>
              <a:t>bo`lib</a:t>
            </a:r>
            <a:r>
              <a:rPr lang="en-US" dirty="0"/>
              <a:t> </a:t>
            </a:r>
            <a:r>
              <a:rPr lang="en-US" dirty="0" err="1"/>
              <a:t>qoladi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KalSiy</a:t>
            </a:r>
            <a:r>
              <a:rPr lang="en-US" dirty="0"/>
              <a:t> –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tashqi</a:t>
            </a:r>
            <a:r>
              <a:rPr lang="en-US" dirty="0"/>
              <a:t> b</a:t>
            </a:r>
            <a:r>
              <a:rPr lang="ru-RU" dirty="0"/>
              <a:t>е</a:t>
            </a:r>
            <a:r>
              <a:rPr lang="en-US" dirty="0" err="1"/>
              <a:t>lgilar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bo`lmagan</a:t>
            </a:r>
            <a:r>
              <a:rPr lang="en-US" dirty="0"/>
              <a:t> </a:t>
            </a:r>
            <a:r>
              <a:rPr lang="en-US" dirty="0" err="1"/>
              <a:t>hol­da</a:t>
            </a:r>
            <a:r>
              <a:rPr lang="en-US" dirty="0"/>
              <a:t>, </a:t>
            </a:r>
            <a:r>
              <a:rPr lang="en-US" dirty="0" err="1"/>
              <a:t>daraxt</a:t>
            </a:r>
            <a:r>
              <a:rPr lang="en-US" dirty="0"/>
              <a:t> </a:t>
            </a:r>
            <a:r>
              <a:rPr lang="en-US" dirty="0" err="1"/>
              <a:t>o`sishi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s</a:t>
            </a:r>
            <a:r>
              <a:rPr lang="ru-RU" dirty="0"/>
              <a:t>е</a:t>
            </a:r>
            <a:r>
              <a:rPr lang="en-US" dirty="0" err="1"/>
              <a:t>kinlashadi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kamayadi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Mis</a:t>
            </a:r>
            <a:r>
              <a:rPr lang="en-US" dirty="0"/>
              <a:t> – </a:t>
            </a:r>
            <a:r>
              <a:rPr lang="en-US" dirty="0" err="1"/>
              <a:t>yosh</a:t>
            </a:r>
            <a:r>
              <a:rPr lang="en-US" dirty="0"/>
              <a:t> </a:t>
            </a:r>
            <a:r>
              <a:rPr lang="en-US" dirty="0" err="1"/>
              <a:t>novdalar</a:t>
            </a:r>
            <a:r>
              <a:rPr lang="en-US" dirty="0"/>
              <a:t> k</a:t>
            </a:r>
            <a:r>
              <a:rPr lang="ru-RU" dirty="0"/>
              <a:t>е</a:t>
            </a:r>
            <a:r>
              <a:rPr lang="en-US" dirty="0" err="1"/>
              <a:t>ragidan</a:t>
            </a:r>
            <a:r>
              <a:rPr lang="en-US" dirty="0"/>
              <a:t> </a:t>
            </a:r>
            <a:r>
              <a:rPr lang="en-US" dirty="0" err="1"/>
              <a:t>ortiq</a:t>
            </a:r>
            <a:r>
              <a:rPr lang="en-US" dirty="0"/>
              <a:t> </a:t>
            </a:r>
            <a:r>
              <a:rPr lang="en-US" dirty="0" err="1"/>
              <a:t>uzayib</a:t>
            </a:r>
            <a:r>
              <a:rPr lang="en-US" dirty="0"/>
              <a:t>, </a:t>
            </a:r>
            <a:r>
              <a:rPr lang="en-US" dirty="0" err="1"/>
              <a:t>barglar</a:t>
            </a:r>
            <a:r>
              <a:rPr lang="en-US" dirty="0"/>
              <a:t> </a:t>
            </a:r>
            <a:r>
              <a:rPr lang="en-US" dirty="0" err="1"/>
              <a:t>kattalashib</a:t>
            </a:r>
            <a:r>
              <a:rPr lang="en-US" dirty="0"/>
              <a:t> k</a:t>
            </a:r>
            <a:r>
              <a:rPr lang="ru-RU" dirty="0"/>
              <a:t>е</a:t>
            </a:r>
            <a:r>
              <a:rPr lang="en-US" dirty="0" err="1"/>
              <a:t>tadi</a:t>
            </a:r>
            <a:r>
              <a:rPr lang="en-US" dirty="0"/>
              <a:t>; </a:t>
            </a:r>
            <a:r>
              <a:rPr lang="en-US" dirty="0" err="1"/>
              <a:t>poyada</a:t>
            </a:r>
            <a:r>
              <a:rPr lang="en-US" dirty="0"/>
              <a:t> y</a:t>
            </a:r>
            <a:r>
              <a:rPr lang="ru-RU" dirty="0"/>
              <a:t>е</a:t>
            </a:r>
            <a:r>
              <a:rPr lang="en-US" dirty="0" err="1"/>
              <a:t>lim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bo`lishi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novdalar</a:t>
            </a:r>
            <a:r>
              <a:rPr lang="en-US" dirty="0"/>
              <a:t> </a:t>
            </a:r>
            <a:r>
              <a:rPr lang="en-US" dirty="0" err="1"/>
              <a:t>uchidan</a:t>
            </a:r>
            <a:r>
              <a:rPr lang="en-US" dirty="0"/>
              <a:t> </a:t>
            </a:r>
            <a:r>
              <a:rPr lang="en-US" dirty="0" err="1"/>
              <a:t>boshlab</a:t>
            </a:r>
            <a:r>
              <a:rPr lang="en-US" dirty="0"/>
              <a:t> </a:t>
            </a:r>
            <a:r>
              <a:rPr lang="en-US" dirty="0" err="1"/>
              <a:t>nobud</a:t>
            </a:r>
            <a:r>
              <a:rPr lang="en-US" dirty="0"/>
              <a:t> </a:t>
            </a:r>
            <a:r>
              <a:rPr lang="en-US" dirty="0" err="1"/>
              <a:t>bo`lishi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Kasalliklarga</a:t>
            </a:r>
            <a:r>
              <a:rPr lang="en-US" dirty="0"/>
              <a:t> </a:t>
            </a:r>
            <a:r>
              <a:rPr lang="en-US" dirty="0" err="1"/>
              <a:t>qarshi</a:t>
            </a:r>
            <a:r>
              <a:rPr lang="en-US" dirty="0"/>
              <a:t> </a:t>
            </a:r>
            <a:r>
              <a:rPr lang="en-US" dirty="0" err="1"/>
              <a:t>ekinga</a:t>
            </a:r>
            <a:r>
              <a:rPr lang="en-US" dirty="0"/>
              <a:t> </a:t>
            </a:r>
            <a:r>
              <a:rPr lang="en-US" dirty="0" err="1"/>
              <a:t>tarkibida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bo`lgan</a:t>
            </a:r>
            <a:r>
              <a:rPr lang="en-US" dirty="0"/>
              <a:t> </a:t>
            </a:r>
            <a:r>
              <a:rPr lang="en-US" dirty="0" err="1"/>
              <a:t>fungisidlar</a:t>
            </a:r>
            <a:r>
              <a:rPr lang="en-US" dirty="0"/>
              <a:t> </a:t>
            </a:r>
            <a:r>
              <a:rPr lang="en-US" dirty="0" err="1"/>
              <a:t>purkaladigan</a:t>
            </a:r>
            <a:r>
              <a:rPr lang="en-US" dirty="0"/>
              <a:t> </a:t>
            </a:r>
            <a:r>
              <a:rPr lang="en-US" dirty="0" err="1"/>
              <a:t>joylarda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tishmasligi</a:t>
            </a:r>
            <a:r>
              <a:rPr lang="en-US" dirty="0"/>
              <a:t> </a:t>
            </a:r>
            <a:r>
              <a:rPr lang="en-US" dirty="0" err="1"/>
              <a:t>kuzatilmaydi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21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400800" cy="230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95600"/>
            <a:ext cx="6480719" cy="13828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13991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Sitrus</a:t>
            </a:r>
            <a:r>
              <a:rPr lang="en-US" dirty="0"/>
              <a:t> </a:t>
            </a:r>
            <a:r>
              <a:rPr lang="en-US" dirty="0" err="1"/>
              <a:t>ekinlari</a:t>
            </a:r>
            <a:r>
              <a:rPr lang="en-US" dirty="0"/>
              <a:t> </a:t>
            </a:r>
            <a:r>
              <a:rPr lang="en-US" dirty="0" err="1"/>
              <a:t>barglarida</a:t>
            </a:r>
            <a:r>
              <a:rPr lang="en-US" dirty="0"/>
              <a:t> </a:t>
            </a:r>
            <a:r>
              <a:rPr lang="en-US" dirty="0" err="1"/>
              <a:t>ozuqa</a:t>
            </a:r>
            <a:r>
              <a:rPr lang="en-US" dirty="0"/>
              <a:t> el</a:t>
            </a:r>
            <a:r>
              <a:rPr lang="ru-RU" dirty="0"/>
              <a:t>е</a:t>
            </a:r>
            <a:r>
              <a:rPr lang="en-US" dirty="0"/>
              <a:t>m</a:t>
            </a:r>
            <a:r>
              <a:rPr lang="ru-RU" dirty="0"/>
              <a:t>е</a:t>
            </a:r>
            <a:r>
              <a:rPr lang="en-US" dirty="0" err="1"/>
              <a:t>ntlari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tishmaslik</a:t>
            </a:r>
            <a:r>
              <a:rPr lang="en-US" dirty="0"/>
              <a:t> b</a:t>
            </a:r>
            <a:r>
              <a:rPr lang="ru-RU" dirty="0"/>
              <a:t>е</a:t>
            </a:r>
            <a:r>
              <a:rPr lang="en-US" dirty="0" err="1"/>
              <a:t>lgilari</a:t>
            </a:r>
            <a:r>
              <a:rPr lang="en-US" dirty="0"/>
              <a:t>: </a:t>
            </a:r>
            <a:endParaRPr lang="ru-RU" dirty="0"/>
          </a:p>
          <a:p>
            <a:r>
              <a:rPr lang="en-US" dirty="0"/>
              <a:t>1 – </a:t>
            </a:r>
            <a:r>
              <a:rPr lang="en-US" dirty="0" err="1"/>
              <a:t>bor</a:t>
            </a:r>
            <a:r>
              <a:rPr lang="en-US" dirty="0"/>
              <a:t> </a:t>
            </a:r>
            <a:r>
              <a:rPr lang="en-US" dirty="0" err="1"/>
              <a:t>tanqisligi</a:t>
            </a:r>
            <a:r>
              <a:rPr lang="en-US" dirty="0"/>
              <a:t>, 2 – t</a:t>
            </a:r>
            <a:r>
              <a:rPr lang="ru-RU" dirty="0"/>
              <a:t>е</a:t>
            </a:r>
            <a:r>
              <a:rPr lang="en-US" dirty="0" err="1"/>
              <a:t>mir</a:t>
            </a:r>
            <a:r>
              <a:rPr lang="en-US" dirty="0"/>
              <a:t> </a:t>
            </a:r>
            <a:r>
              <a:rPr lang="en-US" dirty="0" err="1"/>
              <a:t>tanqisligi</a:t>
            </a:r>
            <a:r>
              <a:rPr lang="en-US" dirty="0"/>
              <a:t>, </a:t>
            </a:r>
            <a:endParaRPr lang="ru-RU" dirty="0"/>
          </a:p>
          <a:p>
            <a:r>
              <a:rPr lang="en-US" dirty="0"/>
              <a:t>3 – </a:t>
            </a:r>
            <a:r>
              <a:rPr lang="en-US" dirty="0" err="1"/>
              <a:t>magniy</a:t>
            </a:r>
            <a:r>
              <a:rPr lang="en-US" dirty="0"/>
              <a:t> </a:t>
            </a:r>
            <a:r>
              <a:rPr lang="en-US" dirty="0" err="1"/>
              <a:t>tanqisligi</a:t>
            </a:r>
            <a:r>
              <a:rPr lang="en-US" dirty="0"/>
              <a:t>, 4 – </a:t>
            </a:r>
            <a:r>
              <a:rPr lang="en-US" dirty="0" err="1"/>
              <a:t>rux</a:t>
            </a:r>
            <a:r>
              <a:rPr lang="en-US" dirty="0"/>
              <a:t> </a:t>
            </a:r>
            <a:r>
              <a:rPr lang="en-US" dirty="0" err="1"/>
              <a:t>tanqisligi</a:t>
            </a:r>
            <a:r>
              <a:rPr lang="en-US" dirty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09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208912" cy="57606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ru-RU" dirty="0"/>
              <a:t>е</a:t>
            </a:r>
            <a:r>
              <a:rPr lang="en-US" dirty="0" err="1"/>
              <a:t>mir</a:t>
            </a:r>
            <a:r>
              <a:rPr lang="en-US" dirty="0"/>
              <a:t> – </a:t>
            </a:r>
            <a:r>
              <a:rPr lang="en-US" dirty="0" err="1"/>
              <a:t>avval</a:t>
            </a:r>
            <a:r>
              <a:rPr lang="en-US" dirty="0"/>
              <a:t> </a:t>
            </a:r>
            <a:r>
              <a:rPr lang="en-US" dirty="0" err="1"/>
              <a:t>yosh</a:t>
            </a:r>
            <a:r>
              <a:rPr lang="en-US" dirty="0"/>
              <a:t>, k</a:t>
            </a:r>
            <a:r>
              <a:rPr lang="ru-RU" dirty="0"/>
              <a:t>е</a:t>
            </a:r>
            <a:r>
              <a:rPr lang="en-US" dirty="0"/>
              <a:t>yin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barglarda</a:t>
            </a:r>
            <a:r>
              <a:rPr lang="en-US" dirty="0"/>
              <a:t> </a:t>
            </a:r>
            <a:r>
              <a:rPr lang="en-US" dirty="0" err="1"/>
              <a:t>yaqqol</a:t>
            </a:r>
            <a:r>
              <a:rPr lang="en-US" dirty="0"/>
              <a:t> </a:t>
            </a:r>
            <a:r>
              <a:rPr lang="en-US" dirty="0" err="1"/>
              <a:t>xloroz</a:t>
            </a:r>
            <a:r>
              <a:rPr lang="en-US" dirty="0"/>
              <a:t> </a:t>
            </a:r>
            <a:r>
              <a:rPr lang="en-US" dirty="0" err="1"/>
              <a:t>kuzatiladi</a:t>
            </a:r>
            <a:r>
              <a:rPr lang="en-US" dirty="0"/>
              <a:t> – </a:t>
            </a:r>
            <a:r>
              <a:rPr lang="en-US" dirty="0" err="1"/>
              <a:t>barglar</a:t>
            </a:r>
            <a:r>
              <a:rPr lang="en-US" dirty="0"/>
              <a:t> </a:t>
            </a:r>
            <a:r>
              <a:rPr lang="en-US" dirty="0" err="1"/>
              <a:t>och-yashil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sariq</a:t>
            </a:r>
            <a:r>
              <a:rPr lang="en-US" dirty="0"/>
              <a:t>, </a:t>
            </a:r>
            <a:r>
              <a:rPr lang="en-US" dirty="0" err="1"/>
              <a:t>barg</a:t>
            </a:r>
            <a:r>
              <a:rPr lang="en-US" dirty="0"/>
              <a:t> </a:t>
            </a:r>
            <a:r>
              <a:rPr lang="en-US" dirty="0" err="1"/>
              <a:t>tomirlari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to`q-yashil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. T</a:t>
            </a:r>
            <a:r>
              <a:rPr lang="ru-RU" dirty="0"/>
              <a:t>е</a:t>
            </a:r>
            <a:r>
              <a:rPr lang="en-US" dirty="0" err="1"/>
              <a:t>mir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tishmasligi</a:t>
            </a:r>
            <a:r>
              <a:rPr lang="en-US" dirty="0"/>
              <a:t> </a:t>
            </a:r>
            <a:r>
              <a:rPr lang="en-US" dirty="0" err="1"/>
              <a:t>daraxt</a:t>
            </a:r>
            <a:r>
              <a:rPr lang="en-US" dirty="0"/>
              <a:t> </a:t>
            </a:r>
            <a:r>
              <a:rPr lang="en-US" dirty="0" err="1"/>
              <a:t>ildi­zi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ostida</a:t>
            </a:r>
            <a:r>
              <a:rPr lang="en-US" dirty="0"/>
              <a:t> </a:t>
            </a:r>
            <a:r>
              <a:rPr lang="en-US" dirty="0" err="1"/>
              <a:t>qolib</a:t>
            </a:r>
            <a:r>
              <a:rPr lang="en-US" dirty="0"/>
              <a:t>, </a:t>
            </a:r>
            <a:r>
              <a:rPr lang="en-US" dirty="0" err="1"/>
              <a:t>shikastlanganida</a:t>
            </a:r>
            <a:r>
              <a:rPr lang="en-US" dirty="0"/>
              <a:t>, n</a:t>
            </a:r>
            <a:r>
              <a:rPr lang="ru-RU" dirty="0"/>
              <a:t>е</a:t>
            </a:r>
            <a:r>
              <a:rPr lang="en-US" dirty="0" err="1"/>
              <a:t>matodalar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zararlanganida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ekin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zaharlanganida</a:t>
            </a:r>
            <a:r>
              <a:rPr lang="en-US" dirty="0"/>
              <a:t> </a:t>
            </a:r>
            <a:r>
              <a:rPr lang="en-US" dirty="0" err="1"/>
              <a:t>yuzaga</a:t>
            </a:r>
            <a:r>
              <a:rPr lang="en-US" dirty="0"/>
              <a:t> </a:t>
            </a:r>
            <a:r>
              <a:rPr lang="en-US" dirty="0" err="1"/>
              <a:t>chiqadi</a:t>
            </a:r>
            <a:r>
              <a:rPr lang="en-US" dirty="0"/>
              <a:t>. </a:t>
            </a:r>
            <a:r>
              <a:rPr lang="en-US" dirty="0" err="1"/>
              <a:t>Daraxtlar</a:t>
            </a:r>
            <a:r>
              <a:rPr lang="en-US" dirty="0"/>
              <a:t> n</a:t>
            </a:r>
            <a:r>
              <a:rPr lang="ru-RU" dirty="0"/>
              <a:t>е</a:t>
            </a:r>
            <a:r>
              <a:rPr lang="en-US" dirty="0" err="1"/>
              <a:t>ytral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ishqoriy</a:t>
            </a:r>
            <a:r>
              <a:rPr lang="en-US" dirty="0"/>
              <a:t> </a:t>
            </a:r>
            <a:r>
              <a:rPr lang="en-US" dirty="0" err="1"/>
              <a:t>tuproqlarga</a:t>
            </a:r>
            <a:r>
              <a:rPr lang="en-US" dirty="0"/>
              <a:t> </a:t>
            </a:r>
            <a:r>
              <a:rPr lang="en-US" dirty="0" err="1"/>
              <a:t>ko`ra</a:t>
            </a:r>
            <a:r>
              <a:rPr lang="en-US" dirty="0"/>
              <a:t> </a:t>
            </a:r>
            <a:r>
              <a:rPr lang="en-US" dirty="0" err="1"/>
              <a:t>nordon</a:t>
            </a:r>
            <a:r>
              <a:rPr lang="en-US" dirty="0"/>
              <a:t> </a:t>
            </a:r>
            <a:r>
              <a:rPr lang="en-US" dirty="0" err="1"/>
              <a:t>tuproqlarda</a:t>
            </a:r>
            <a:r>
              <a:rPr lang="en-US" dirty="0"/>
              <a:t> t</a:t>
            </a:r>
            <a:r>
              <a:rPr lang="ru-RU" dirty="0"/>
              <a:t>е</a:t>
            </a:r>
            <a:r>
              <a:rPr lang="en-US" dirty="0" err="1"/>
              <a:t>mirni</a:t>
            </a:r>
            <a:r>
              <a:rPr lang="en-US" dirty="0"/>
              <a:t> </a:t>
            </a:r>
            <a:r>
              <a:rPr lang="en-US" dirty="0" err="1"/>
              <a:t>yaxshiroq</a:t>
            </a:r>
            <a:r>
              <a:rPr lang="en-US" dirty="0"/>
              <a:t> </a:t>
            </a:r>
            <a:r>
              <a:rPr lang="en-US" dirty="0" err="1"/>
              <a:t>o`zlashtiradi</a:t>
            </a:r>
            <a:r>
              <a:rPr lang="en-US" dirty="0"/>
              <a:t>. T</a:t>
            </a:r>
            <a:r>
              <a:rPr lang="ru-RU" dirty="0"/>
              <a:t>е</a:t>
            </a:r>
            <a:r>
              <a:rPr lang="en-US" dirty="0" err="1"/>
              <a:t>mir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tishmasligining</a:t>
            </a:r>
            <a:r>
              <a:rPr lang="en-US" dirty="0"/>
              <a:t> </a:t>
            </a:r>
            <a:r>
              <a:rPr lang="en-US" dirty="0" err="1"/>
              <a:t>oldini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buning</a:t>
            </a:r>
            <a:r>
              <a:rPr lang="en-US" dirty="0"/>
              <a:t> </a:t>
            </a:r>
            <a:r>
              <a:rPr lang="en-US" dirty="0" err="1"/>
              <a:t>salbiy</a:t>
            </a:r>
            <a:r>
              <a:rPr lang="en-US" dirty="0"/>
              <a:t> </a:t>
            </a:r>
            <a:r>
              <a:rPr lang="en-US" dirty="0" err="1"/>
              <a:t>oqibat­larini</a:t>
            </a:r>
            <a:r>
              <a:rPr lang="en-US" dirty="0"/>
              <a:t> </a:t>
            </a:r>
            <a:r>
              <a:rPr lang="en-US" dirty="0" err="1"/>
              <a:t>yuqotishi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tuproqqa</a:t>
            </a:r>
            <a:r>
              <a:rPr lang="en-US" dirty="0"/>
              <a:t> t</a:t>
            </a:r>
            <a:r>
              <a:rPr lang="ru-RU" dirty="0"/>
              <a:t>е</a:t>
            </a:r>
            <a:r>
              <a:rPr lang="en-US" dirty="0" err="1"/>
              <a:t>mir</a:t>
            </a:r>
            <a:r>
              <a:rPr lang="en-US" dirty="0"/>
              <a:t> x</a:t>
            </a:r>
            <a:r>
              <a:rPr lang="ru-RU" dirty="0"/>
              <a:t>е</a:t>
            </a:r>
            <a:r>
              <a:rPr lang="en-US" dirty="0" err="1"/>
              <a:t>lati</a:t>
            </a:r>
            <a:r>
              <a:rPr lang="en-US" dirty="0"/>
              <a:t> </a:t>
            </a:r>
            <a:r>
              <a:rPr lang="en-US" dirty="0" err="1"/>
              <a:t>solinadi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Magniy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tishmasligi</a:t>
            </a:r>
            <a:r>
              <a:rPr lang="en-US" dirty="0"/>
              <a:t> </a:t>
            </a:r>
            <a:r>
              <a:rPr lang="en-US" dirty="0" err="1"/>
              <a:t>qumoq</a:t>
            </a:r>
            <a:r>
              <a:rPr lang="en-US" dirty="0"/>
              <a:t> </a:t>
            </a:r>
            <a:r>
              <a:rPr lang="en-US" dirty="0" err="1"/>
              <a:t>tuproqlarda</a:t>
            </a:r>
            <a:r>
              <a:rPr lang="en-US" dirty="0"/>
              <a:t> t</a:t>
            </a:r>
            <a:r>
              <a:rPr lang="ru-RU" dirty="0"/>
              <a:t>е</a:t>
            </a:r>
            <a:r>
              <a:rPr lang="en-US" dirty="0"/>
              <a:t>z-t</a:t>
            </a:r>
            <a:r>
              <a:rPr lang="ru-RU" dirty="0"/>
              <a:t>е</a:t>
            </a:r>
            <a:r>
              <a:rPr lang="en-US" dirty="0"/>
              <a:t>z </a:t>
            </a:r>
            <a:r>
              <a:rPr lang="en-US" dirty="0" err="1"/>
              <a:t>uchraydi</a:t>
            </a:r>
            <a:r>
              <a:rPr lang="en-US" dirty="0"/>
              <a:t>. Bu </a:t>
            </a:r>
            <a:r>
              <a:rPr lang="en-US" dirty="0" err="1"/>
              <a:t>oson</a:t>
            </a:r>
            <a:r>
              <a:rPr lang="en-US" dirty="0"/>
              <a:t> </a:t>
            </a:r>
            <a:r>
              <a:rPr lang="en-US" dirty="0" err="1"/>
              <a:t>aniqlanadi</a:t>
            </a:r>
            <a:r>
              <a:rPr lang="en-US" dirty="0"/>
              <a:t>: </a:t>
            </a:r>
            <a:r>
              <a:rPr lang="en-US" dirty="0" err="1"/>
              <a:t>barglarda</a:t>
            </a:r>
            <a:r>
              <a:rPr lang="en-US" dirty="0"/>
              <a:t>, </a:t>
            </a:r>
            <a:r>
              <a:rPr lang="en-US" dirty="0" err="1"/>
              <a:t>oldin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ru-RU" dirty="0"/>
              <a:t>е</a:t>
            </a:r>
            <a:r>
              <a:rPr lang="en-US" dirty="0" err="1"/>
              <a:t>tlaridan</a:t>
            </a:r>
            <a:r>
              <a:rPr lang="en-US" dirty="0"/>
              <a:t> </a:t>
            </a:r>
            <a:r>
              <a:rPr lang="en-US" dirty="0" err="1"/>
              <a:t>boshlab</a:t>
            </a:r>
            <a:r>
              <a:rPr lang="en-US" dirty="0"/>
              <a:t> </a:t>
            </a:r>
            <a:r>
              <a:rPr lang="en-US" dirty="0" err="1"/>
              <a:t>xloroz</a:t>
            </a:r>
            <a:r>
              <a:rPr lang="en-US" dirty="0"/>
              <a:t> </a:t>
            </a:r>
            <a:r>
              <a:rPr lang="en-US" dirty="0" err="1"/>
              <a:t>rivojlanadi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barglarning</a:t>
            </a:r>
            <a:r>
              <a:rPr lang="en-US" dirty="0"/>
              <a:t> </a:t>
            </a:r>
            <a:r>
              <a:rPr lang="en-US" dirty="0" err="1"/>
              <a:t>ko`p</a:t>
            </a:r>
            <a:r>
              <a:rPr lang="en-US" dirty="0"/>
              <a:t> </a:t>
            </a:r>
            <a:r>
              <a:rPr lang="en-US" dirty="0" err="1"/>
              <a:t>qismini</a:t>
            </a:r>
            <a:r>
              <a:rPr lang="en-US" dirty="0"/>
              <a:t> </a:t>
            </a:r>
            <a:r>
              <a:rPr lang="en-US" dirty="0" err="1"/>
              <a:t>egallaydi</a:t>
            </a:r>
            <a:r>
              <a:rPr lang="en-US" dirty="0"/>
              <a:t>,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barg</a:t>
            </a:r>
            <a:r>
              <a:rPr lang="en-US" dirty="0"/>
              <a:t> </a:t>
            </a:r>
            <a:r>
              <a:rPr lang="en-US" dirty="0" err="1"/>
              <a:t>asosida</a:t>
            </a:r>
            <a:r>
              <a:rPr lang="en-US" dirty="0"/>
              <a:t> d</a:t>
            </a:r>
            <a:r>
              <a:rPr lang="ru-RU" dirty="0"/>
              <a:t>е</a:t>
            </a:r>
            <a:r>
              <a:rPr lang="en-US" dirty="0" err="1"/>
              <a:t>lta</a:t>
            </a:r>
            <a:r>
              <a:rPr lang="en-US" dirty="0"/>
              <a:t> (A) </a:t>
            </a:r>
            <a:r>
              <a:rPr lang="en-US" dirty="0" err="1"/>
              <a:t>shaklli</a:t>
            </a:r>
            <a:r>
              <a:rPr lang="en-US" dirty="0"/>
              <a:t> </a:t>
            </a:r>
            <a:r>
              <a:rPr lang="en-US" dirty="0" err="1"/>
              <a:t>yashil</a:t>
            </a:r>
            <a:r>
              <a:rPr lang="en-US" dirty="0"/>
              <a:t>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saqlanadi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Margan</a:t>
            </a:r>
            <a:r>
              <a:rPr lang="ru-RU" dirty="0"/>
              <a:t>е</a:t>
            </a:r>
            <a:r>
              <a:rPr lang="en-US" dirty="0"/>
              <a:t>s – </a:t>
            </a:r>
            <a:r>
              <a:rPr lang="en-US" dirty="0" err="1"/>
              <a:t>barglar</a:t>
            </a:r>
            <a:r>
              <a:rPr lang="en-US" dirty="0"/>
              <a:t> </a:t>
            </a:r>
            <a:r>
              <a:rPr lang="en-US" dirty="0" err="1"/>
              <a:t>tomirlari</a:t>
            </a:r>
            <a:r>
              <a:rPr lang="en-US" dirty="0"/>
              <a:t> </a:t>
            </a:r>
            <a:r>
              <a:rPr lang="en-US" dirty="0" err="1"/>
              <a:t>yashil</a:t>
            </a:r>
            <a:r>
              <a:rPr lang="en-US" dirty="0"/>
              <a:t> </a:t>
            </a:r>
            <a:r>
              <a:rPr lang="en-US" dirty="0" err="1"/>
              <a:t>rangini</a:t>
            </a:r>
            <a:r>
              <a:rPr lang="en-US" dirty="0"/>
              <a:t> </a:t>
            </a:r>
            <a:r>
              <a:rPr lang="en-US" dirty="0" err="1"/>
              <a:t>saqlab</a:t>
            </a:r>
            <a:r>
              <a:rPr lang="en-US" dirty="0"/>
              <a:t> </a:t>
            </a:r>
            <a:r>
              <a:rPr lang="en-US" dirty="0" err="1"/>
              <a:t>qoladi</a:t>
            </a:r>
            <a:r>
              <a:rPr lang="en-US" dirty="0"/>
              <a:t>, ammo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orasidagi</a:t>
            </a:r>
            <a:r>
              <a:rPr lang="en-US" dirty="0"/>
              <a:t> </a:t>
            </a:r>
            <a:r>
              <a:rPr lang="en-US" dirty="0" err="1"/>
              <a:t>to`qimalarda</a:t>
            </a:r>
            <a:r>
              <a:rPr lang="en-US" dirty="0"/>
              <a:t> </a:t>
            </a:r>
            <a:r>
              <a:rPr lang="en-US" dirty="0" err="1"/>
              <a:t>chipor</a:t>
            </a:r>
            <a:r>
              <a:rPr lang="en-US" dirty="0"/>
              <a:t> </a:t>
            </a:r>
            <a:r>
              <a:rPr lang="en-US" dirty="0" err="1"/>
              <a:t>dog’lar</a:t>
            </a:r>
            <a:r>
              <a:rPr lang="en-US" dirty="0"/>
              <a:t> </a:t>
            </a:r>
            <a:r>
              <a:rPr lang="en-US" dirty="0" err="1"/>
              <a:t>ho­sil</a:t>
            </a:r>
            <a:r>
              <a:rPr lang="en-US" dirty="0"/>
              <a:t> </a:t>
            </a:r>
            <a:r>
              <a:rPr lang="en-US" dirty="0" err="1"/>
              <a:t>bo`ladi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Molibd</a:t>
            </a:r>
            <a:r>
              <a:rPr lang="ru-RU" dirty="0"/>
              <a:t>е</a:t>
            </a:r>
            <a:r>
              <a:rPr lang="en-US" dirty="0"/>
              <a:t>n – </a:t>
            </a:r>
            <a:r>
              <a:rPr lang="ru-RU" dirty="0"/>
              <a:t>е</a:t>
            </a:r>
            <a:r>
              <a:rPr lang="en-US" dirty="0" err="1"/>
              <a:t>tishmasligi</a:t>
            </a:r>
            <a:r>
              <a:rPr lang="en-US" dirty="0"/>
              <a:t> </a:t>
            </a:r>
            <a:r>
              <a:rPr lang="en-US" dirty="0" err="1"/>
              <a:t>nordon</a:t>
            </a:r>
            <a:r>
              <a:rPr lang="en-US" dirty="0"/>
              <a:t> </a:t>
            </a:r>
            <a:r>
              <a:rPr lang="en-US" dirty="0" err="1"/>
              <a:t>tuproqlarda</a:t>
            </a:r>
            <a:r>
              <a:rPr lang="en-US" dirty="0"/>
              <a:t> </a:t>
            </a:r>
            <a:r>
              <a:rPr lang="en-US" dirty="0" err="1"/>
              <a:t>uchraydi</a:t>
            </a:r>
            <a:r>
              <a:rPr lang="en-US" dirty="0"/>
              <a:t>,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kattaroq</a:t>
            </a:r>
            <a:r>
              <a:rPr lang="en-US" dirty="0"/>
              <a:t> </a:t>
            </a:r>
            <a:r>
              <a:rPr lang="en-US" dirty="0" err="1"/>
              <a:t>barglarning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tarafida</a:t>
            </a:r>
            <a:r>
              <a:rPr lang="en-US" dirty="0"/>
              <a:t> </a:t>
            </a:r>
            <a:r>
              <a:rPr lang="en-US" dirty="0" err="1"/>
              <a:t>tomirla­ri</a:t>
            </a:r>
            <a:r>
              <a:rPr lang="en-US" dirty="0"/>
              <a:t> </a:t>
            </a:r>
            <a:r>
              <a:rPr lang="en-US" dirty="0" err="1"/>
              <a:t>oralarida</a:t>
            </a:r>
            <a:r>
              <a:rPr lang="en-US" dirty="0"/>
              <a:t> </a:t>
            </a:r>
            <a:r>
              <a:rPr lang="en-US" dirty="0" err="1"/>
              <a:t>xira-sariq</a:t>
            </a:r>
            <a:r>
              <a:rPr lang="en-US" dirty="0"/>
              <a:t>,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dog’lar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bo`ladi</a:t>
            </a:r>
            <a:r>
              <a:rPr lang="en-US" dirty="0"/>
              <a:t>. </a:t>
            </a:r>
            <a:r>
              <a:rPr lang="en-US" dirty="0" err="1"/>
              <a:t>Bor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tishmasligi</a:t>
            </a:r>
            <a:r>
              <a:rPr lang="en-US" dirty="0"/>
              <a:t>: </a:t>
            </a:r>
            <a:r>
              <a:rPr lang="en-US" dirty="0" err="1"/>
              <a:t>yaqqol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xarakt</a:t>
            </a:r>
            <a:r>
              <a:rPr lang="ru-RU" dirty="0"/>
              <a:t>е</a:t>
            </a:r>
            <a:r>
              <a:rPr lang="en-US" dirty="0" err="1"/>
              <a:t>rli</a:t>
            </a:r>
            <a:r>
              <a:rPr lang="en-US" dirty="0"/>
              <a:t> b</a:t>
            </a:r>
            <a:r>
              <a:rPr lang="ru-RU" dirty="0"/>
              <a:t>е</a:t>
            </a:r>
            <a:r>
              <a:rPr lang="en-US" dirty="0" err="1"/>
              <a:t>lgilari</a:t>
            </a:r>
            <a:r>
              <a:rPr lang="en-US" dirty="0"/>
              <a:t> – m</a:t>
            </a:r>
            <a:r>
              <a:rPr lang="ru-RU" dirty="0"/>
              <a:t>е</a:t>
            </a:r>
            <a:r>
              <a:rPr lang="en-US" dirty="0" err="1"/>
              <a:t>valar</a:t>
            </a:r>
            <a:r>
              <a:rPr lang="en-US" dirty="0"/>
              <a:t> </a:t>
            </a:r>
            <a:r>
              <a:rPr lang="en-US" dirty="0" err="1"/>
              <a:t>ki­chik</a:t>
            </a:r>
            <a:r>
              <a:rPr lang="en-US" dirty="0"/>
              <a:t>, </a:t>
            </a:r>
            <a:r>
              <a:rPr lang="en-US" dirty="0" err="1"/>
              <a:t>qattiq</a:t>
            </a:r>
            <a:r>
              <a:rPr lang="en-US" dirty="0"/>
              <a:t>, </a:t>
            </a:r>
            <a:r>
              <a:rPr lang="en-US" dirty="0" err="1"/>
              <a:t>qobig’i</a:t>
            </a:r>
            <a:r>
              <a:rPr lang="en-US" dirty="0"/>
              <a:t> </a:t>
            </a:r>
            <a:r>
              <a:rPr lang="en-US" dirty="0" err="1"/>
              <a:t>qalin</a:t>
            </a:r>
            <a:r>
              <a:rPr lang="en-US" dirty="0"/>
              <a:t> </a:t>
            </a:r>
            <a:r>
              <a:rPr lang="en-US" dirty="0" err="1"/>
              <a:t>bo`lib</a:t>
            </a:r>
            <a:r>
              <a:rPr lang="en-US" dirty="0"/>
              <a:t> </a:t>
            </a:r>
            <a:r>
              <a:rPr lang="en-US" dirty="0" err="1"/>
              <a:t>holishi</a:t>
            </a:r>
            <a:r>
              <a:rPr lang="en-US" dirty="0"/>
              <a:t>, </a:t>
            </a:r>
            <a:r>
              <a:rPr lang="en-US" dirty="0" err="1"/>
              <a:t>shaklini</a:t>
            </a:r>
            <a:r>
              <a:rPr lang="en-US" dirty="0"/>
              <a:t> </a:t>
            </a:r>
            <a:r>
              <a:rPr lang="en-US" dirty="0" err="1"/>
              <a:t>yo`qotishi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ba'zan</a:t>
            </a:r>
            <a:r>
              <a:rPr lang="en-US" dirty="0"/>
              <a:t> </a:t>
            </a:r>
            <a:r>
              <a:rPr lang="en-US" dirty="0" err="1"/>
              <a:t>qobig’ida</a:t>
            </a:r>
            <a:r>
              <a:rPr lang="en-US" dirty="0"/>
              <a:t> y</a:t>
            </a:r>
            <a:r>
              <a:rPr lang="ru-RU" dirty="0"/>
              <a:t>е</a:t>
            </a:r>
            <a:r>
              <a:rPr lang="en-US" dirty="0" err="1"/>
              <a:t>lim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bo`lishidir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97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064896" cy="5976664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Oltingugurt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tishmasligi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kuzatiladi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b</a:t>
            </a:r>
            <a:r>
              <a:rPr lang="ru-RU" dirty="0"/>
              <a:t>е</a:t>
            </a:r>
            <a:r>
              <a:rPr lang="en-US" dirty="0" err="1"/>
              <a:t>lgi­lari</a:t>
            </a:r>
            <a:r>
              <a:rPr lang="en-US" dirty="0"/>
              <a:t> </a:t>
            </a:r>
            <a:r>
              <a:rPr lang="en-US" dirty="0" err="1"/>
              <a:t>azot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tishmasliginiki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bo`lib</a:t>
            </a:r>
            <a:r>
              <a:rPr lang="en-US" dirty="0"/>
              <a:t>,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yosh</a:t>
            </a:r>
            <a:r>
              <a:rPr lang="en-US" dirty="0"/>
              <a:t> </a:t>
            </a:r>
            <a:r>
              <a:rPr lang="en-US" dirty="0" err="1"/>
              <a:t>barglarda</a:t>
            </a:r>
            <a:r>
              <a:rPr lang="en-US" dirty="0"/>
              <a:t> </a:t>
            </a:r>
            <a:r>
              <a:rPr lang="en-US" dirty="0" err="1"/>
              <a:t>uchraydi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Rux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tishmasligi</a:t>
            </a:r>
            <a:r>
              <a:rPr lang="en-US" dirty="0"/>
              <a:t> </a:t>
            </a:r>
            <a:r>
              <a:rPr lang="en-US" dirty="0" err="1"/>
              <a:t>tarqalganligi</a:t>
            </a:r>
            <a:r>
              <a:rPr lang="en-US" dirty="0"/>
              <a:t> </a:t>
            </a:r>
            <a:r>
              <a:rPr lang="en-US" dirty="0" err="1"/>
              <a:t>bo`yicha</a:t>
            </a:r>
            <a:r>
              <a:rPr lang="en-US" dirty="0"/>
              <a:t> </a:t>
            </a:r>
            <a:r>
              <a:rPr lang="en-US" dirty="0" err="1"/>
              <a:t>azot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tishmasli­gidan</a:t>
            </a:r>
            <a:r>
              <a:rPr lang="en-US" dirty="0"/>
              <a:t> k</a:t>
            </a:r>
            <a:r>
              <a:rPr lang="ru-RU" dirty="0"/>
              <a:t>е</a:t>
            </a:r>
            <a:r>
              <a:rPr lang="en-US" dirty="0" err="1"/>
              <a:t>yingi</a:t>
            </a:r>
            <a:r>
              <a:rPr lang="en-US" dirty="0"/>
              <a:t> </a:t>
            </a:r>
            <a:r>
              <a:rPr lang="en-US" dirty="0" err="1"/>
              <a:t>o`rinni</a:t>
            </a:r>
            <a:r>
              <a:rPr lang="en-US" dirty="0"/>
              <a:t> </a:t>
            </a:r>
            <a:r>
              <a:rPr lang="en-US" dirty="0" err="1"/>
              <a:t>egallaydi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(</a:t>
            </a:r>
            <a:r>
              <a:rPr lang="en-US" dirty="0" err="1"/>
              <a:t>avval</a:t>
            </a:r>
            <a:r>
              <a:rPr lang="en-US" dirty="0"/>
              <a:t> </a:t>
            </a:r>
            <a:r>
              <a:rPr lang="en-US" dirty="0" err="1"/>
              <a:t>yosh</a:t>
            </a:r>
            <a:r>
              <a:rPr lang="en-US" dirty="0"/>
              <a:t>) </a:t>
            </a:r>
            <a:r>
              <a:rPr lang="en-US" dirty="0" err="1"/>
              <a:t>barglar­da</a:t>
            </a:r>
            <a:r>
              <a:rPr lang="en-US" dirty="0"/>
              <a:t> </a:t>
            </a:r>
            <a:r>
              <a:rPr lang="en-US" dirty="0" err="1"/>
              <a:t>xloroz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bo`ladi</a:t>
            </a:r>
            <a:r>
              <a:rPr lang="en-US" dirty="0"/>
              <a:t>, </a:t>
            </a:r>
            <a:r>
              <a:rPr lang="en-US" dirty="0" err="1"/>
              <a:t>barglar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novda</a:t>
            </a:r>
            <a:r>
              <a:rPr lang="en-US" dirty="0"/>
              <a:t> </a:t>
            </a:r>
            <a:r>
              <a:rPr lang="en-US" dirty="0" err="1"/>
              <a:t>bo`g’in</a:t>
            </a:r>
            <a:r>
              <a:rPr lang="en-US" dirty="0"/>
              <a:t> </a:t>
            </a:r>
            <a:r>
              <a:rPr lang="en-US" dirty="0" err="1"/>
              <a:t>orala­ri</a:t>
            </a:r>
            <a:r>
              <a:rPr lang="en-US" dirty="0"/>
              <a:t> </a:t>
            </a:r>
            <a:r>
              <a:rPr lang="en-US" dirty="0" err="1"/>
              <a:t>kalta</a:t>
            </a:r>
            <a:r>
              <a:rPr lang="en-US" dirty="0"/>
              <a:t> </a:t>
            </a:r>
            <a:r>
              <a:rPr lang="en-US" dirty="0" err="1"/>
              <a:t>bo`lib</a:t>
            </a:r>
            <a:r>
              <a:rPr lang="en-US" dirty="0"/>
              <a:t> </a:t>
            </a:r>
            <a:r>
              <a:rPr lang="en-US" dirty="0" err="1"/>
              <a:t>qoladi</a:t>
            </a:r>
            <a:r>
              <a:rPr lang="en-US" dirty="0"/>
              <a:t>. </a:t>
            </a:r>
            <a:r>
              <a:rPr lang="en-US" dirty="0" err="1"/>
              <a:t>Xloroz</a:t>
            </a:r>
            <a:r>
              <a:rPr lang="en-US" dirty="0"/>
              <a:t> </a:t>
            </a:r>
            <a:r>
              <a:rPr lang="en-US" dirty="0" err="1"/>
              <a:t>tomir</a:t>
            </a:r>
            <a:r>
              <a:rPr lang="en-US" dirty="0"/>
              <a:t> </a:t>
            </a:r>
            <a:r>
              <a:rPr lang="en-US" dirty="0" err="1"/>
              <a:t>oralarida</a:t>
            </a:r>
            <a:r>
              <a:rPr lang="en-US" dirty="0"/>
              <a:t> </a:t>
            </a:r>
            <a:r>
              <a:rPr lang="en-US" dirty="0" err="1"/>
              <a:t>tarqaladi</a:t>
            </a:r>
            <a:r>
              <a:rPr lang="en-US" dirty="0"/>
              <a:t>, </a:t>
            </a:r>
            <a:r>
              <a:rPr lang="en-US" dirty="0" err="1"/>
              <a:t>barglar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och-yashil</a:t>
            </a:r>
            <a:r>
              <a:rPr lang="en-US" dirty="0"/>
              <a:t> </a:t>
            </a:r>
            <a:r>
              <a:rPr lang="en-US" dirty="0" err="1"/>
              <a:t>bo`lib</a:t>
            </a:r>
            <a:r>
              <a:rPr lang="en-US" dirty="0"/>
              <a:t> </a:t>
            </a:r>
            <a:r>
              <a:rPr lang="en-US" dirty="0" err="1"/>
              <a:t>qoladi</a:t>
            </a:r>
            <a:r>
              <a:rPr lang="en-US" dirty="0"/>
              <a:t>. </a:t>
            </a:r>
            <a:r>
              <a:rPr lang="en-US" dirty="0" err="1"/>
              <a:t>Surunkali</a:t>
            </a:r>
            <a:r>
              <a:rPr lang="en-US" dirty="0"/>
              <a:t> </a:t>
            </a:r>
            <a:r>
              <a:rPr lang="en-US" dirty="0" err="1"/>
              <a:t>rux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tishmas­ligi</a:t>
            </a:r>
            <a:r>
              <a:rPr lang="en-US" dirty="0"/>
              <a:t> </a:t>
            </a:r>
            <a:r>
              <a:rPr lang="en-US" dirty="0" err="1"/>
              <a:t>novda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shoxlar</a:t>
            </a:r>
            <a:r>
              <a:rPr lang="en-US" dirty="0"/>
              <a:t> </a:t>
            </a:r>
            <a:r>
              <a:rPr lang="en-US" dirty="0" err="1"/>
              <a:t>nobud</a:t>
            </a:r>
            <a:r>
              <a:rPr lang="en-US" dirty="0"/>
              <a:t> </a:t>
            </a:r>
            <a:r>
              <a:rPr lang="en-US" dirty="0" err="1"/>
              <a:t>bo`lishiga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k</a:t>
            </a:r>
            <a:r>
              <a:rPr lang="ru-RU" dirty="0"/>
              <a:t>е</a:t>
            </a:r>
            <a:r>
              <a:rPr lang="en-US" dirty="0" err="1"/>
              <a:t>ladi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Bor</a:t>
            </a:r>
            <a:r>
              <a:rPr lang="en-US" dirty="0"/>
              <a:t> </a:t>
            </a:r>
            <a:r>
              <a:rPr lang="en-US" dirty="0" err="1"/>
              <a:t>zaharliligi</a:t>
            </a:r>
            <a:r>
              <a:rPr lang="en-US" dirty="0"/>
              <a:t> – </a:t>
            </a:r>
            <a:r>
              <a:rPr lang="en-US" dirty="0" err="1"/>
              <a:t>barglar</a:t>
            </a:r>
            <a:r>
              <a:rPr lang="en-US" dirty="0"/>
              <a:t> </a:t>
            </a:r>
            <a:r>
              <a:rPr lang="en-US" dirty="0" err="1"/>
              <a:t>uchidan</a:t>
            </a:r>
            <a:r>
              <a:rPr lang="en-US" dirty="0"/>
              <a:t> </a:t>
            </a:r>
            <a:r>
              <a:rPr lang="en-US" dirty="0" err="1"/>
              <a:t>boshlab</a:t>
            </a:r>
            <a:r>
              <a:rPr lang="en-US" dirty="0"/>
              <a:t> </a:t>
            </a:r>
            <a:r>
              <a:rPr lang="en-US" dirty="0" err="1"/>
              <a:t>sarg’ayadi</a:t>
            </a:r>
            <a:r>
              <a:rPr lang="en-US" dirty="0"/>
              <a:t>, k</a:t>
            </a:r>
            <a:r>
              <a:rPr lang="ru-RU" dirty="0"/>
              <a:t>е</a:t>
            </a:r>
            <a:r>
              <a:rPr lang="en-US" dirty="0"/>
              <a:t>yin </a:t>
            </a:r>
            <a:r>
              <a:rPr lang="en-US" dirty="0" err="1"/>
              <a:t>sarg’ayish</a:t>
            </a:r>
            <a:r>
              <a:rPr lang="en-US" dirty="0"/>
              <a:t> </a:t>
            </a:r>
            <a:r>
              <a:rPr lang="en-US" dirty="0" err="1"/>
              <a:t>barg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ru-RU" dirty="0"/>
              <a:t>е</a:t>
            </a:r>
            <a:r>
              <a:rPr lang="en-US" dirty="0" err="1"/>
              <a:t>tlari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pastki</a:t>
            </a:r>
            <a:r>
              <a:rPr lang="en-US" dirty="0"/>
              <a:t> </a:t>
            </a:r>
            <a:r>
              <a:rPr lang="en-US" dirty="0" err="1"/>
              <a:t>qismlariga</a:t>
            </a:r>
            <a:r>
              <a:rPr lang="en-US" dirty="0"/>
              <a:t> </a:t>
            </a:r>
            <a:r>
              <a:rPr lang="en-US" dirty="0" err="1"/>
              <a:t>tarqaladi</a:t>
            </a:r>
            <a:r>
              <a:rPr lang="en-US" dirty="0"/>
              <a:t>. </a:t>
            </a:r>
            <a:r>
              <a:rPr lang="en-US" dirty="0" err="1"/>
              <a:t>Zararlangan</a:t>
            </a:r>
            <a:r>
              <a:rPr lang="en-US" dirty="0"/>
              <a:t> </a:t>
            </a:r>
            <a:r>
              <a:rPr lang="en-US" dirty="0" err="1"/>
              <a:t>to`qimalar</a:t>
            </a:r>
            <a:r>
              <a:rPr lang="en-US" dirty="0"/>
              <a:t> k</a:t>
            </a:r>
            <a:r>
              <a:rPr lang="ru-RU" dirty="0"/>
              <a:t>е</a:t>
            </a:r>
            <a:r>
              <a:rPr lang="en-US" dirty="0" err="1"/>
              <a:t>yinroq</a:t>
            </a:r>
            <a:r>
              <a:rPr lang="en-US" dirty="0"/>
              <a:t> </a:t>
            </a:r>
            <a:r>
              <a:rPr lang="en-US" dirty="0" err="1"/>
              <a:t>nobud</a:t>
            </a:r>
            <a:r>
              <a:rPr lang="en-US" dirty="0"/>
              <a:t> </a:t>
            </a:r>
            <a:r>
              <a:rPr lang="en-US" dirty="0" err="1"/>
              <a:t>bo`ladi</a:t>
            </a:r>
            <a:r>
              <a:rPr lang="en-US" dirty="0"/>
              <a:t>. </a:t>
            </a:r>
            <a:r>
              <a:rPr lang="en-US" dirty="0" err="1"/>
              <a:t>Zararlangan</a:t>
            </a:r>
            <a:r>
              <a:rPr lang="en-US" dirty="0"/>
              <a:t> </a:t>
            </a:r>
            <a:r>
              <a:rPr lang="en-US" dirty="0" err="1"/>
              <a:t>barglarning</a:t>
            </a:r>
            <a:r>
              <a:rPr lang="en-US" dirty="0"/>
              <a:t> </a:t>
            </a:r>
            <a:r>
              <a:rPr lang="en-US" dirty="0" err="1"/>
              <a:t>ostki</a:t>
            </a:r>
            <a:r>
              <a:rPr lang="en-US" dirty="0"/>
              <a:t> </a:t>
            </a:r>
            <a:r>
              <a:rPr lang="en-US" dirty="0" err="1"/>
              <a:t>tomonida</a:t>
            </a:r>
            <a:r>
              <a:rPr lang="en-US" dirty="0"/>
              <a:t> y</a:t>
            </a:r>
            <a:r>
              <a:rPr lang="ru-RU" dirty="0"/>
              <a:t>е</a:t>
            </a:r>
            <a:r>
              <a:rPr lang="en-US" dirty="0" err="1"/>
              <a:t>lim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bo`la­di</a:t>
            </a:r>
            <a:r>
              <a:rPr lang="en-US" dirty="0"/>
              <a:t>. </a:t>
            </a:r>
            <a:r>
              <a:rPr lang="en-US" dirty="0" err="1"/>
              <a:t>Tuproq</a:t>
            </a:r>
            <a:r>
              <a:rPr lang="en-US" dirty="0"/>
              <a:t> </a:t>
            </a:r>
            <a:r>
              <a:rPr lang="en-US" dirty="0" err="1"/>
              <a:t>tarkibidagi</a:t>
            </a:r>
            <a:r>
              <a:rPr lang="en-US" dirty="0"/>
              <a:t> </a:t>
            </a:r>
            <a:r>
              <a:rPr lang="en-US" dirty="0" err="1"/>
              <a:t>ortiqcha</a:t>
            </a:r>
            <a:r>
              <a:rPr lang="en-US" dirty="0"/>
              <a:t> </a:t>
            </a:r>
            <a:r>
              <a:rPr lang="en-US" dirty="0" err="1"/>
              <a:t>bor</a:t>
            </a:r>
            <a:r>
              <a:rPr lang="en-US" dirty="0"/>
              <a:t> </a:t>
            </a:r>
            <a:r>
              <a:rPr lang="en-US" dirty="0" err="1"/>
              <a:t>ekinni</a:t>
            </a:r>
            <a:r>
              <a:rPr lang="en-US" dirty="0"/>
              <a:t> </a:t>
            </a:r>
            <a:r>
              <a:rPr lang="en-US" dirty="0" err="1"/>
              <a:t>yaxshilab</a:t>
            </a:r>
            <a:r>
              <a:rPr lang="en-US" dirty="0"/>
              <a:t> </a:t>
            </a:r>
            <a:r>
              <a:rPr lang="en-US" dirty="0" err="1"/>
              <a:t>sug’or­ganda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kuchli</a:t>
            </a:r>
            <a:r>
              <a:rPr lang="en-US" dirty="0"/>
              <a:t> </a:t>
            </a:r>
            <a:r>
              <a:rPr lang="en-US" dirty="0" err="1"/>
              <a:t>yomg’ir</a:t>
            </a:r>
            <a:r>
              <a:rPr lang="en-US" dirty="0"/>
              <a:t> </a:t>
            </a:r>
            <a:r>
              <a:rPr lang="en-US" dirty="0" err="1"/>
              <a:t>yoqqanda</a:t>
            </a:r>
            <a:r>
              <a:rPr lang="en-US" dirty="0"/>
              <a:t> </a:t>
            </a:r>
            <a:r>
              <a:rPr lang="en-US" dirty="0" err="1"/>
              <a:t>yuvilib</a:t>
            </a:r>
            <a:r>
              <a:rPr lang="en-US" dirty="0"/>
              <a:t>, </a:t>
            </a:r>
            <a:r>
              <a:rPr lang="en-US" dirty="0" err="1"/>
              <a:t>chiqib</a:t>
            </a:r>
            <a:r>
              <a:rPr lang="en-US" dirty="0"/>
              <a:t> k</a:t>
            </a:r>
            <a:r>
              <a:rPr lang="ru-RU" dirty="0"/>
              <a:t>е</a:t>
            </a:r>
            <a:r>
              <a:rPr lang="en-US" dirty="0" err="1"/>
              <a:t>tadi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Yuqorida</a:t>
            </a:r>
            <a:r>
              <a:rPr lang="en-US" dirty="0"/>
              <a:t> </a:t>
            </a:r>
            <a:r>
              <a:rPr lang="en-US" dirty="0" err="1"/>
              <a:t>ko`rsatilgan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el</a:t>
            </a:r>
            <a:r>
              <a:rPr lang="ru-RU" dirty="0"/>
              <a:t>е</a:t>
            </a:r>
            <a:r>
              <a:rPr lang="en-US" dirty="0"/>
              <a:t>m</a:t>
            </a:r>
            <a:r>
              <a:rPr lang="ru-RU" dirty="0"/>
              <a:t>е</a:t>
            </a:r>
            <a:r>
              <a:rPr lang="en-US" dirty="0" err="1"/>
              <a:t>ntlar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tishmasligi­ning</a:t>
            </a:r>
            <a:r>
              <a:rPr lang="en-US" dirty="0"/>
              <a:t> </a:t>
            </a:r>
            <a:r>
              <a:rPr lang="en-US" dirty="0" err="1"/>
              <a:t>oldini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 err="1"/>
              <a:t>tishmaslikni</a:t>
            </a:r>
            <a:r>
              <a:rPr lang="en-US" dirty="0"/>
              <a:t> </a:t>
            </a:r>
            <a:r>
              <a:rPr lang="en-US" dirty="0" err="1"/>
              <a:t>davolash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tuproq</a:t>
            </a:r>
            <a:r>
              <a:rPr lang="en-US" dirty="0"/>
              <a:t> </a:t>
            </a:r>
            <a:r>
              <a:rPr lang="en-US" dirty="0" err="1"/>
              <a:t>nordonligini</a:t>
            </a:r>
            <a:r>
              <a:rPr lang="en-US" dirty="0"/>
              <a:t> </a:t>
            </a:r>
            <a:r>
              <a:rPr lang="en-US" dirty="0" err="1"/>
              <a:t>tartibga</a:t>
            </a:r>
            <a:r>
              <a:rPr lang="en-US" dirty="0"/>
              <a:t> </a:t>
            </a:r>
            <a:r>
              <a:rPr lang="en-US" dirty="0" err="1"/>
              <a:t>solgan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, t</a:t>
            </a:r>
            <a:r>
              <a:rPr lang="ru-RU" dirty="0"/>
              <a:t>е</a:t>
            </a:r>
            <a:r>
              <a:rPr lang="en-US" dirty="0" err="1"/>
              <a:t>gishli</a:t>
            </a:r>
            <a:r>
              <a:rPr lang="en-US" dirty="0"/>
              <a:t> el</a:t>
            </a:r>
            <a:r>
              <a:rPr lang="ru-RU" dirty="0"/>
              <a:t>е</a:t>
            </a:r>
            <a:r>
              <a:rPr lang="en-US" dirty="0"/>
              <a:t>m</a:t>
            </a:r>
            <a:r>
              <a:rPr lang="ru-RU" dirty="0"/>
              <a:t>е</a:t>
            </a:r>
            <a:r>
              <a:rPr lang="en-US" dirty="0" err="1"/>
              <a:t>ntlar­ni</a:t>
            </a:r>
            <a:r>
              <a:rPr lang="en-US" dirty="0"/>
              <a:t> </a:t>
            </a:r>
            <a:r>
              <a:rPr lang="en-US" dirty="0" err="1"/>
              <a:t>tuproqqa</a:t>
            </a:r>
            <a:r>
              <a:rPr lang="en-US" dirty="0"/>
              <a:t> </a:t>
            </a:r>
            <a:r>
              <a:rPr lang="en-US" dirty="0" err="1"/>
              <a:t>kiritish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eritmalarini</a:t>
            </a:r>
            <a:r>
              <a:rPr lang="en-US" dirty="0"/>
              <a:t> </a:t>
            </a:r>
            <a:r>
              <a:rPr lang="en-US" dirty="0" err="1"/>
              <a:t>barglar­ga</a:t>
            </a:r>
            <a:r>
              <a:rPr lang="en-US" dirty="0"/>
              <a:t> </a:t>
            </a:r>
            <a:r>
              <a:rPr lang="en-US" dirty="0" err="1"/>
              <a:t>purkash</a:t>
            </a:r>
            <a:r>
              <a:rPr lang="en-US" dirty="0"/>
              <a:t> </a:t>
            </a:r>
            <a:r>
              <a:rPr lang="en-US" dirty="0" err="1"/>
              <a:t>lozim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2924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600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OZUQA MODDALARINING YЕTISHMASLIGI.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OZUQA MODDALARINING YЕTISHMASLIGI.</dc:title>
  <dc:creator>Bayramali</dc:creator>
  <cp:lastModifiedBy>Bayramali</cp:lastModifiedBy>
  <cp:revision>1</cp:revision>
  <dcterms:created xsi:type="dcterms:W3CDTF">2022-02-02T10:33:41Z</dcterms:created>
  <dcterms:modified xsi:type="dcterms:W3CDTF">2022-02-03T03:44:34Z</dcterms:modified>
</cp:coreProperties>
</file>