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03.02.2022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03.02.2022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03.02.2022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03.02.2022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03.02.2022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03.02.2022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03.02.2022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03.02.2022</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404664"/>
            <a:ext cx="8458200" cy="576064"/>
          </a:xfrm>
        </p:spPr>
        <p:txBody>
          <a:bodyPr/>
          <a:lstStyle/>
          <a:p>
            <a:r>
              <a:rPr lang="en-US" b="1" dirty="0"/>
              <a:t>O'SIMLIKLARNING ZAMBURUG' KASALLIKLARI.</a:t>
            </a:r>
            <a:endParaRPr lang="ru-RU" dirty="0"/>
          </a:p>
        </p:txBody>
      </p:sp>
      <p:sp>
        <p:nvSpPr>
          <p:cNvPr id="2" name="Заголовок 1"/>
          <p:cNvSpPr>
            <a:spLocks noGrp="1"/>
          </p:cNvSpPr>
          <p:nvPr>
            <p:ph type="ctrTitle"/>
          </p:nvPr>
        </p:nvSpPr>
        <p:spPr>
          <a:xfrm>
            <a:off x="467544" y="1196752"/>
            <a:ext cx="8458200" cy="5328592"/>
          </a:xfrm>
        </p:spPr>
        <p:txBody>
          <a:bodyPr>
            <a:normAutofit/>
          </a:bodyPr>
          <a:lstStyle/>
          <a:p>
            <a:r>
              <a:rPr lang="en-US" sz="1400" dirty="0" err="1">
                <a:effectLst/>
              </a:rPr>
              <a:t>Zamburug'lar</a:t>
            </a:r>
            <a:r>
              <a:rPr lang="en-US" sz="1400" dirty="0">
                <a:effectLst/>
              </a:rPr>
              <a:t> - </a:t>
            </a:r>
            <a:r>
              <a:rPr lang="en-US" sz="1400" dirty="0" err="1">
                <a:effectLst/>
              </a:rPr>
              <a:t>geterotrof</a:t>
            </a:r>
            <a:r>
              <a:rPr lang="en-US" sz="1400" dirty="0">
                <a:effectLst/>
              </a:rPr>
              <a:t> </a:t>
            </a:r>
            <a:r>
              <a:rPr lang="en-US" sz="1400" dirty="0" err="1">
                <a:effectLst/>
              </a:rPr>
              <a:t>oziqlanuvchilar</a:t>
            </a:r>
            <a:r>
              <a:rPr lang="en-US" sz="1400" dirty="0">
                <a:effectLst/>
              </a:rPr>
              <a:t> </a:t>
            </a:r>
            <a:r>
              <a:rPr lang="en-US" sz="1400" dirty="0" err="1">
                <a:effectLst/>
              </a:rPr>
              <a:t>orasida</a:t>
            </a:r>
            <a:r>
              <a:rPr lang="en-US" sz="1400" dirty="0">
                <a:effectLst/>
              </a:rPr>
              <a:t> </a:t>
            </a:r>
            <a:r>
              <a:rPr lang="en-US" sz="1400" dirty="0" err="1">
                <a:effectLst/>
              </a:rPr>
              <a:t>eng</a:t>
            </a:r>
            <a:r>
              <a:rPr lang="en-US" sz="1400" dirty="0">
                <a:effectLst/>
              </a:rPr>
              <a:t> </a:t>
            </a:r>
            <a:r>
              <a:rPr lang="en-US" sz="1400" dirty="0" err="1">
                <a:effectLst/>
              </a:rPr>
              <a:t>keng</a:t>
            </a:r>
            <a:r>
              <a:rPr lang="en-US" sz="1400" dirty="0">
                <a:effectLst/>
              </a:rPr>
              <a:t> </a:t>
            </a:r>
            <a:r>
              <a:rPr lang="en-US" sz="1400" dirty="0" err="1">
                <a:effectLst/>
              </a:rPr>
              <a:t>tarqalgan</a:t>
            </a:r>
            <a:r>
              <a:rPr lang="en-US" sz="1400" dirty="0">
                <a:effectLst/>
              </a:rPr>
              <a:t> </a:t>
            </a:r>
            <a:r>
              <a:rPr lang="en-US" sz="1400" dirty="0" err="1">
                <a:effectLst/>
              </a:rPr>
              <a:t>eukariot</a:t>
            </a:r>
            <a:r>
              <a:rPr lang="en-US" sz="1400" dirty="0">
                <a:effectLst/>
              </a:rPr>
              <a:t> </a:t>
            </a:r>
            <a:r>
              <a:rPr lang="en-US" sz="1400" dirty="0" err="1">
                <a:effectLst/>
              </a:rPr>
              <a:t>organizrnlar</a:t>
            </a:r>
            <a:r>
              <a:rPr lang="en-US" sz="1400" dirty="0">
                <a:effectLst/>
              </a:rPr>
              <a:t> </a:t>
            </a:r>
            <a:r>
              <a:rPr lang="en-US" sz="1400" dirty="0" err="1">
                <a:effectLst/>
              </a:rPr>
              <a:t>bo'lib</a:t>
            </a:r>
            <a:r>
              <a:rPr lang="en-US" sz="1400" dirty="0">
                <a:effectLst/>
              </a:rPr>
              <a:t>, </a:t>
            </a:r>
            <a:r>
              <a:rPr lang="en-US" sz="1400" dirty="0" err="1">
                <a:effectLst/>
              </a:rPr>
              <a:t>turlari</a:t>
            </a:r>
            <a:r>
              <a:rPr lang="en-US" sz="1400" dirty="0">
                <a:effectLst/>
              </a:rPr>
              <a:t> </a:t>
            </a:r>
            <a:r>
              <a:rPr lang="en-US" sz="1400" dirty="0" err="1">
                <a:effectLst/>
              </a:rPr>
              <a:t>soni</a:t>
            </a:r>
            <a:r>
              <a:rPr lang="en-US" sz="1400" dirty="0">
                <a:effectLst/>
              </a:rPr>
              <a:t> 100 </a:t>
            </a:r>
            <a:r>
              <a:rPr lang="en-US" sz="1400" dirty="0" err="1">
                <a:effectLst/>
              </a:rPr>
              <a:t>rningdan</a:t>
            </a:r>
            <a:r>
              <a:rPr lang="en-US" sz="1400" dirty="0">
                <a:effectLst/>
              </a:rPr>
              <a:t> </a:t>
            </a:r>
            <a:r>
              <a:rPr lang="en-US" sz="1400" dirty="0" err="1">
                <a:effectLst/>
              </a:rPr>
              <a:t>ortiq</a:t>
            </a:r>
            <a:r>
              <a:rPr lang="en-US" sz="1400" dirty="0">
                <a:effectLst/>
              </a:rPr>
              <a:t>. </a:t>
            </a:r>
            <a:r>
              <a:rPr lang="en-US" sz="1400" dirty="0" err="1">
                <a:effectLst/>
              </a:rPr>
              <a:t>Evolutsion</a:t>
            </a:r>
            <a:r>
              <a:rPr lang="en-US" sz="1400" dirty="0">
                <a:effectLst/>
              </a:rPr>
              <a:t> </a:t>
            </a:r>
            <a:r>
              <a:rPr lang="en-US" sz="1400" dirty="0" err="1">
                <a:effectLst/>
              </a:rPr>
              <a:t>rivojlanishjarayonida</a:t>
            </a:r>
            <a:r>
              <a:rPr lang="en-US" sz="1400" dirty="0">
                <a:effectLst/>
              </a:rPr>
              <a:t> </a:t>
            </a:r>
            <a:r>
              <a:rPr lang="en-US" sz="1400" dirty="0" err="1">
                <a:effectLst/>
              </a:rPr>
              <a:t>zarnburug'laming</a:t>
            </a:r>
            <a:r>
              <a:rPr lang="en-US" sz="1400" dirty="0">
                <a:effectLst/>
              </a:rPr>
              <a:t> </a:t>
            </a:r>
            <a:r>
              <a:rPr lang="en-US" sz="1400" dirty="0" err="1">
                <a:effectLst/>
              </a:rPr>
              <a:t>yangi</a:t>
            </a:r>
            <a:r>
              <a:rPr lang="en-US" sz="1400" dirty="0">
                <a:effectLst/>
              </a:rPr>
              <a:t> </a:t>
            </a:r>
            <a:r>
              <a:rPr lang="en-US" sz="1400" dirty="0" err="1">
                <a:effectLst/>
              </a:rPr>
              <a:t>turlari</a:t>
            </a:r>
            <a:r>
              <a:rPr lang="en-US" sz="1400" dirty="0">
                <a:effectLst/>
              </a:rPr>
              <a:t> </a:t>
            </a:r>
            <a:r>
              <a:rPr lang="en-US" sz="1400" dirty="0" err="1">
                <a:effectLst/>
              </a:rPr>
              <a:t>hosil</a:t>
            </a:r>
            <a:r>
              <a:rPr lang="en-US" sz="1400" dirty="0">
                <a:effectLst/>
              </a:rPr>
              <a:t> </a:t>
            </a:r>
            <a:r>
              <a:rPr lang="en-US" sz="1400" dirty="0" err="1">
                <a:effectLst/>
              </a:rPr>
              <a:t>bo'lishi</a:t>
            </a:r>
            <a:r>
              <a:rPr lang="en-US" sz="1400" dirty="0">
                <a:effectLst/>
              </a:rPr>
              <a:t> </a:t>
            </a:r>
            <a:r>
              <a:rPr lang="en-US" sz="1400" dirty="0" err="1">
                <a:effectLst/>
              </a:rPr>
              <a:t>davom</a:t>
            </a:r>
            <a:r>
              <a:rPr lang="en-US" sz="1400" dirty="0">
                <a:effectLst/>
              </a:rPr>
              <a:t> </a:t>
            </a:r>
            <a:r>
              <a:rPr lang="en-US" sz="1400" dirty="0" err="1">
                <a:effectLst/>
              </a:rPr>
              <a:t>etmoqda</a:t>
            </a:r>
            <a:r>
              <a:rPr lang="en-US" sz="1400" dirty="0">
                <a:effectLst/>
              </a:rPr>
              <a:t>. </a:t>
            </a:r>
            <a:r>
              <a:rPr lang="en-US" sz="1400" dirty="0" err="1">
                <a:effectLst/>
              </a:rPr>
              <a:t>Zarnburug'laming</a:t>
            </a:r>
            <a:r>
              <a:rPr lang="en-US" sz="1400" dirty="0">
                <a:effectLst/>
              </a:rPr>
              <a:t> </a:t>
            </a:r>
            <a:r>
              <a:rPr lang="en-US" sz="1400" dirty="0" err="1">
                <a:effectLst/>
              </a:rPr>
              <a:t>xlorofili</a:t>
            </a:r>
            <a:r>
              <a:rPr lang="en-US" sz="1400" dirty="0">
                <a:effectLst/>
              </a:rPr>
              <a:t> </a:t>
            </a:r>
            <a:r>
              <a:rPr lang="en-US" sz="1400" dirty="0" err="1">
                <a:effectLst/>
              </a:rPr>
              <a:t>bo</a:t>
            </a:r>
            <a:r>
              <a:rPr lang="en-US" sz="1400" dirty="0">
                <a:effectLst/>
              </a:rPr>
              <a:t>' </a:t>
            </a:r>
            <a:r>
              <a:rPr lang="en-US" sz="1400" dirty="0" err="1">
                <a:effectLst/>
              </a:rPr>
              <a:t>lrnaganligidan</a:t>
            </a:r>
            <a:r>
              <a:rPr lang="en-US" sz="1400" dirty="0">
                <a:effectLst/>
              </a:rPr>
              <a:t> </a:t>
            </a:r>
            <a:r>
              <a:rPr lang="en-US" sz="1400" dirty="0" err="1">
                <a:effectLst/>
              </a:rPr>
              <a:t>ular</a:t>
            </a:r>
            <a:r>
              <a:rPr lang="en-US" sz="1400" dirty="0">
                <a:effectLst/>
              </a:rPr>
              <a:t> </a:t>
            </a:r>
            <a:r>
              <a:rPr lang="en-US" sz="1400" dirty="0" err="1">
                <a:effectLst/>
              </a:rPr>
              <a:t>tayyor</a:t>
            </a:r>
            <a:r>
              <a:rPr lang="en-US" sz="1400" dirty="0">
                <a:effectLst/>
              </a:rPr>
              <a:t> organic </a:t>
            </a:r>
            <a:r>
              <a:rPr lang="en-US" sz="1400" dirty="0" err="1">
                <a:effectLst/>
              </a:rPr>
              <a:t>rnoddalar</a:t>
            </a:r>
            <a:r>
              <a:rPr lang="en-US" sz="1400" dirty="0">
                <a:effectLst/>
              </a:rPr>
              <a:t> </a:t>
            </a:r>
            <a:r>
              <a:rPr lang="en-US" sz="1400" dirty="0" err="1">
                <a:effectLst/>
              </a:rPr>
              <a:t>hisobiga</a:t>
            </a:r>
            <a:r>
              <a:rPr lang="en-US" sz="1400" dirty="0">
                <a:effectLst/>
              </a:rPr>
              <a:t> </a:t>
            </a:r>
            <a:r>
              <a:rPr lang="en-US" sz="1400" dirty="0" err="1">
                <a:effectLst/>
              </a:rPr>
              <a:t>oziqlanadi</a:t>
            </a:r>
            <a:r>
              <a:rPr lang="en-US" sz="1400" dirty="0">
                <a:effectLst/>
              </a:rPr>
              <a:t>. </a:t>
            </a:r>
            <a:r>
              <a:rPr lang="en-US" sz="1400" dirty="0" err="1">
                <a:effectLst/>
              </a:rPr>
              <a:t>Zarnburug'laming</a:t>
            </a:r>
            <a:r>
              <a:rPr lang="en-US" sz="1400" dirty="0">
                <a:effectLst/>
              </a:rPr>
              <a:t> </a:t>
            </a:r>
            <a:r>
              <a:rPr lang="en-US" sz="1400" dirty="0" err="1">
                <a:effectLst/>
              </a:rPr>
              <a:t>o'lcharni</a:t>
            </a:r>
            <a:r>
              <a:rPr lang="en-US" sz="1400" dirty="0">
                <a:effectLst/>
              </a:rPr>
              <a:t> </a:t>
            </a:r>
            <a:r>
              <a:rPr lang="en-US" sz="1400" dirty="0" err="1">
                <a:effectLst/>
              </a:rPr>
              <a:t>bir</a:t>
            </a:r>
            <a:r>
              <a:rPr lang="en-US" sz="1400" dirty="0">
                <a:effectLst/>
              </a:rPr>
              <a:t> </a:t>
            </a:r>
            <a:r>
              <a:rPr lang="en-US" sz="1400" dirty="0" err="1">
                <a:effectLst/>
              </a:rPr>
              <a:t>mkmdan</a:t>
            </a:r>
            <a:r>
              <a:rPr lang="en-US" sz="1400" dirty="0">
                <a:effectLst/>
              </a:rPr>
              <a:t> </a:t>
            </a:r>
            <a:r>
              <a:rPr lang="en-US" sz="1400" dirty="0" err="1">
                <a:effectLst/>
              </a:rPr>
              <a:t>bir</a:t>
            </a:r>
            <a:r>
              <a:rPr lang="en-US" sz="1400" dirty="0">
                <a:effectLst/>
              </a:rPr>
              <a:t> </a:t>
            </a:r>
            <a:r>
              <a:rPr lang="en-US" sz="1400" dirty="0" err="1">
                <a:effectLst/>
              </a:rPr>
              <a:t>necha</a:t>
            </a:r>
            <a:r>
              <a:rPr lang="en-US" sz="1400" dirty="0">
                <a:effectLst/>
              </a:rPr>
              <a:t> </a:t>
            </a:r>
            <a:r>
              <a:rPr lang="en-US" sz="1400" dirty="0" err="1">
                <a:effectLst/>
              </a:rPr>
              <a:t>santirnetrgacha</a:t>
            </a:r>
            <a:r>
              <a:rPr lang="en-US" sz="1400" dirty="0">
                <a:effectLst/>
              </a:rPr>
              <a:t> </a:t>
            </a:r>
            <a:r>
              <a:rPr lang="en-US" sz="1400" dirty="0" err="1">
                <a:effectLst/>
              </a:rPr>
              <a:t>bo'ladi</a:t>
            </a:r>
            <a:r>
              <a:rPr lang="en-US" sz="1400" dirty="0">
                <a:effectLst/>
              </a:rPr>
              <a:t>. </a:t>
            </a:r>
            <a:r>
              <a:rPr lang="en-US" sz="1400" dirty="0" err="1">
                <a:effectLst/>
              </a:rPr>
              <a:t>Ular</a:t>
            </a:r>
            <a:r>
              <a:rPr lang="en-US" sz="1400" dirty="0">
                <a:effectLst/>
              </a:rPr>
              <a:t> </a:t>
            </a:r>
            <a:r>
              <a:rPr lang="en-US" sz="1400" dirty="0" err="1">
                <a:effectLst/>
              </a:rPr>
              <a:t>suvda</a:t>
            </a:r>
            <a:r>
              <a:rPr lang="en-US" sz="1400" dirty="0">
                <a:effectLst/>
              </a:rPr>
              <a:t>, </a:t>
            </a:r>
            <a:r>
              <a:rPr lang="en-US" sz="1400" dirty="0" err="1">
                <a:effectLst/>
              </a:rPr>
              <a:t>havoda</a:t>
            </a:r>
            <a:r>
              <a:rPr lang="en-US" sz="1400" dirty="0">
                <a:effectLst/>
              </a:rPr>
              <a:t>, </a:t>
            </a:r>
            <a:r>
              <a:rPr lang="en-US" sz="1400" dirty="0" err="1">
                <a:effectLst/>
              </a:rPr>
              <a:t>tuproqda</a:t>
            </a:r>
            <a:r>
              <a:rPr lang="en-US" sz="1400" dirty="0">
                <a:effectLst/>
              </a:rPr>
              <a:t> </a:t>
            </a:r>
            <a:r>
              <a:rPr lang="en-US" sz="1400" dirty="0" err="1">
                <a:effectLst/>
              </a:rPr>
              <a:t>hayot</a:t>
            </a:r>
            <a:r>
              <a:rPr lang="en-US" sz="1400" dirty="0">
                <a:effectLst/>
              </a:rPr>
              <a:t> </a:t>
            </a:r>
            <a:r>
              <a:rPr lang="en-US" sz="1400" dirty="0" err="1">
                <a:effectLst/>
              </a:rPr>
              <a:t>kechiradi</a:t>
            </a:r>
            <a:r>
              <a:rPr lang="en-US" sz="1400" dirty="0">
                <a:effectLst/>
              </a:rPr>
              <a:t>.</a:t>
            </a:r>
            <a:r>
              <a:rPr lang="ru-RU" sz="1400" dirty="0">
                <a:effectLst/>
              </a:rPr>
              <a:t/>
            </a:r>
            <a:br>
              <a:rPr lang="ru-RU" sz="1400" dirty="0">
                <a:effectLst/>
              </a:rPr>
            </a:br>
            <a:r>
              <a:rPr lang="en-US" sz="1400" dirty="0" err="1">
                <a:effectLst/>
              </a:rPr>
              <a:t>Ular</a:t>
            </a:r>
            <a:r>
              <a:rPr lang="en-US" sz="1400" dirty="0">
                <a:effectLst/>
              </a:rPr>
              <a:t> ham </a:t>
            </a:r>
            <a:r>
              <a:rPr lang="en-US" sz="1400" dirty="0" err="1">
                <a:effectLst/>
              </a:rPr>
              <a:t>o'sirnliklar</a:t>
            </a:r>
            <a:r>
              <a:rPr lang="en-US" sz="1400" dirty="0">
                <a:effectLst/>
              </a:rPr>
              <a:t> </a:t>
            </a:r>
            <a:r>
              <a:rPr lang="en-US" sz="1400" dirty="0" err="1">
                <a:effectLst/>
              </a:rPr>
              <a:t>bilan</a:t>
            </a:r>
            <a:r>
              <a:rPr lang="en-US" sz="1400" dirty="0">
                <a:effectLst/>
              </a:rPr>
              <a:t> </a:t>
            </a:r>
            <a:r>
              <a:rPr lang="en-US" sz="1400" dirty="0" err="1">
                <a:effectLst/>
              </a:rPr>
              <a:t>hayvonlarga</a:t>
            </a:r>
            <a:r>
              <a:rPr lang="en-US" sz="1400" dirty="0">
                <a:effectLst/>
              </a:rPr>
              <a:t> </a:t>
            </a:r>
            <a:r>
              <a:rPr lang="en-US" sz="1400" dirty="0" err="1">
                <a:effectLst/>
              </a:rPr>
              <a:t>o'xshash</a:t>
            </a:r>
            <a:r>
              <a:rPr lang="en-US" sz="1400" dirty="0">
                <a:effectLst/>
              </a:rPr>
              <a:t> </a:t>
            </a:r>
            <a:r>
              <a:rPr lang="en-US" sz="1400" dirty="0" err="1">
                <a:effectLst/>
              </a:rPr>
              <a:t>xususiyatga</a:t>
            </a:r>
            <a:r>
              <a:rPr lang="en-US" sz="1400" dirty="0">
                <a:effectLst/>
              </a:rPr>
              <a:t> </a:t>
            </a:r>
            <a:r>
              <a:rPr lang="en-US" sz="1400" dirty="0" err="1">
                <a:effectLst/>
              </a:rPr>
              <a:t>ega</a:t>
            </a:r>
            <a:r>
              <a:rPr lang="ru-RU" sz="1400" dirty="0">
                <a:effectLst/>
              </a:rPr>
              <a:t/>
            </a:r>
            <a:br>
              <a:rPr lang="ru-RU" sz="1400" dirty="0">
                <a:effectLst/>
              </a:rPr>
            </a:br>
            <a:r>
              <a:rPr lang="en-US" sz="1400" dirty="0" err="1">
                <a:effectLst/>
              </a:rPr>
              <a:t>bo'lib</a:t>
            </a:r>
            <a:r>
              <a:rPr lang="en-US" sz="1400" dirty="0">
                <a:effectLst/>
              </a:rPr>
              <a:t>, </a:t>
            </a:r>
            <a:r>
              <a:rPr lang="en-US" sz="1400" dirty="0" err="1">
                <a:effectLst/>
              </a:rPr>
              <a:t>azot</a:t>
            </a:r>
            <a:r>
              <a:rPr lang="en-US" sz="1400" dirty="0">
                <a:effectLst/>
              </a:rPr>
              <a:t> </a:t>
            </a:r>
            <a:r>
              <a:rPr lang="en-US" sz="1400" dirty="0" err="1">
                <a:effectLst/>
              </a:rPr>
              <a:t>va</a:t>
            </a:r>
            <a:r>
              <a:rPr lang="en-US" sz="1400" dirty="0">
                <a:effectLst/>
              </a:rPr>
              <a:t> </a:t>
            </a:r>
            <a:r>
              <a:rPr lang="en-US" sz="1400" dirty="0" err="1">
                <a:effectLst/>
              </a:rPr>
              <a:t>uglevodlar</a:t>
            </a:r>
            <a:r>
              <a:rPr lang="en-US" sz="1400" dirty="0">
                <a:effectLst/>
              </a:rPr>
              <a:t> </a:t>
            </a:r>
            <a:r>
              <a:rPr lang="en-US" sz="1400" dirty="0" err="1">
                <a:effectLst/>
              </a:rPr>
              <a:t>alrnashinuvini</a:t>
            </a:r>
            <a:r>
              <a:rPr lang="en-US" sz="1400" dirty="0">
                <a:effectLst/>
              </a:rPr>
              <a:t> </a:t>
            </a:r>
            <a:r>
              <a:rPr lang="en-US" sz="1400" dirty="0" err="1">
                <a:effectLst/>
              </a:rPr>
              <a:t>arnalga</a:t>
            </a:r>
            <a:r>
              <a:rPr lang="en-US" sz="1400" dirty="0">
                <a:effectLst/>
              </a:rPr>
              <a:t> </a:t>
            </a:r>
            <a:r>
              <a:rPr lang="en-US" sz="1400" dirty="0" err="1">
                <a:effectLst/>
              </a:rPr>
              <a:t>oshiradi</a:t>
            </a:r>
            <a:r>
              <a:rPr lang="en-US" sz="1400" dirty="0">
                <a:effectLst/>
              </a:rPr>
              <a:t>, </a:t>
            </a:r>
            <a:r>
              <a:rPr lang="en-US" sz="1400" dirty="0" err="1">
                <a:effectLst/>
              </a:rPr>
              <a:t>mitseliysining</a:t>
            </a:r>
            <a:r>
              <a:rPr lang="ru-RU" sz="1400" dirty="0">
                <a:effectLst/>
              </a:rPr>
              <a:t/>
            </a:r>
            <a:br>
              <a:rPr lang="ru-RU" sz="1400" dirty="0">
                <a:effectLst/>
              </a:rPr>
            </a:br>
            <a:r>
              <a:rPr lang="en-US" sz="1400" dirty="0" err="1">
                <a:effectLst/>
              </a:rPr>
              <a:t>tarkibini</a:t>
            </a:r>
            <a:r>
              <a:rPr lang="en-US" sz="1400" dirty="0">
                <a:effectLst/>
              </a:rPr>
              <a:t> </a:t>
            </a:r>
            <a:r>
              <a:rPr lang="en-US" sz="1400" dirty="0" err="1">
                <a:effectLst/>
              </a:rPr>
              <a:t>xitin</a:t>
            </a:r>
            <a:r>
              <a:rPr lang="en-US" sz="1400" dirty="0">
                <a:effectLst/>
              </a:rPr>
              <a:t> </a:t>
            </a:r>
            <a:r>
              <a:rPr lang="en-US" sz="1400" dirty="0" err="1">
                <a:effectLst/>
              </a:rPr>
              <a:t>rnoddasi</a:t>
            </a:r>
            <a:r>
              <a:rPr lang="en-US" sz="1400" dirty="0">
                <a:effectLst/>
              </a:rPr>
              <a:t> </a:t>
            </a:r>
            <a:r>
              <a:rPr lang="en-US" sz="1400" dirty="0" err="1">
                <a:effectLst/>
              </a:rPr>
              <a:t>tashkil</a:t>
            </a:r>
            <a:r>
              <a:rPr lang="en-US" sz="1400" dirty="0">
                <a:effectLst/>
              </a:rPr>
              <a:t> </a:t>
            </a:r>
            <a:r>
              <a:rPr lang="en-US" sz="1400" dirty="0" err="1">
                <a:effectLst/>
              </a:rPr>
              <a:t>qiladi</a:t>
            </a:r>
            <a:r>
              <a:rPr lang="en-US" sz="1400" dirty="0">
                <a:effectLst/>
              </a:rPr>
              <a:t>. </a:t>
            </a:r>
            <a:r>
              <a:rPr lang="en-US" sz="1400" dirty="0" err="1">
                <a:effectLst/>
              </a:rPr>
              <a:t>O'sirnliklarga</a:t>
            </a:r>
            <a:r>
              <a:rPr lang="en-US" sz="1400" dirty="0">
                <a:effectLst/>
              </a:rPr>
              <a:t> </a:t>
            </a:r>
            <a:r>
              <a:rPr lang="en-US" sz="1400" dirty="0" err="1">
                <a:effectLst/>
              </a:rPr>
              <a:t>o'xshashligi</a:t>
            </a:r>
            <a:r>
              <a:rPr lang="en-US" sz="1400" dirty="0">
                <a:effectLst/>
              </a:rPr>
              <a:t> </a:t>
            </a:r>
            <a:r>
              <a:rPr lang="en-US" sz="1400" dirty="0" err="1">
                <a:effectLst/>
              </a:rPr>
              <a:t>ulaming</a:t>
            </a:r>
            <a:r>
              <a:rPr lang="ru-RU" sz="1400" dirty="0">
                <a:effectLst/>
              </a:rPr>
              <a:t/>
            </a:r>
            <a:br>
              <a:rPr lang="ru-RU" sz="1400" dirty="0">
                <a:effectLst/>
              </a:rPr>
            </a:br>
            <a:r>
              <a:rPr lang="en-US" sz="1400" dirty="0" err="1">
                <a:effectLst/>
              </a:rPr>
              <a:t>shirnib</a:t>
            </a:r>
            <a:r>
              <a:rPr lang="en-US" sz="1400" dirty="0">
                <a:effectLst/>
              </a:rPr>
              <a:t> </a:t>
            </a:r>
            <a:r>
              <a:rPr lang="en-US" sz="1400" dirty="0" err="1">
                <a:effectLst/>
              </a:rPr>
              <a:t>oziqlanishi</a:t>
            </a:r>
            <a:r>
              <a:rPr lang="en-US" sz="1400" dirty="0">
                <a:effectLst/>
              </a:rPr>
              <a:t> </a:t>
            </a:r>
            <a:r>
              <a:rPr lang="en-US" sz="1400" dirty="0" err="1">
                <a:effectLst/>
              </a:rPr>
              <a:t>va</a:t>
            </a:r>
            <a:r>
              <a:rPr lang="en-US" sz="1400" dirty="0">
                <a:effectLst/>
              </a:rPr>
              <a:t> </a:t>
            </a:r>
            <a:r>
              <a:rPr lang="en-US" sz="1400" dirty="0" err="1">
                <a:effectLst/>
              </a:rPr>
              <a:t>cheksiz</a:t>
            </a:r>
            <a:r>
              <a:rPr lang="en-US" sz="1400" dirty="0">
                <a:effectLst/>
              </a:rPr>
              <a:t> </a:t>
            </a:r>
            <a:r>
              <a:rPr lang="en-US" sz="1400" dirty="0" err="1">
                <a:effectLst/>
              </a:rPr>
              <a:t>o'sishidir</a:t>
            </a:r>
            <a:r>
              <a:rPr lang="en-US" sz="1400" dirty="0">
                <a:effectLst/>
              </a:rPr>
              <a:t>. </a:t>
            </a:r>
            <a:r>
              <a:rPr lang="en-US" sz="1400" dirty="0" err="1">
                <a:effectLst/>
              </a:rPr>
              <a:t>Zarnburug'laming</a:t>
            </a:r>
            <a:r>
              <a:rPr lang="en-US" sz="1400" dirty="0">
                <a:effectLst/>
              </a:rPr>
              <a:t> ferment </a:t>
            </a:r>
            <a:r>
              <a:rPr lang="en-US" sz="1400" dirty="0" err="1">
                <a:effectLst/>
              </a:rPr>
              <a:t>hosil</a:t>
            </a:r>
            <a:r>
              <a:rPr lang="ru-RU" sz="1400" dirty="0">
                <a:effectLst/>
              </a:rPr>
              <a:t/>
            </a:r>
            <a:br>
              <a:rPr lang="ru-RU" sz="1400" dirty="0">
                <a:effectLst/>
              </a:rPr>
            </a:br>
            <a:r>
              <a:rPr lang="en-US" sz="1400" dirty="0" err="1">
                <a:effectLst/>
              </a:rPr>
              <a:t>qilish</a:t>
            </a:r>
            <a:r>
              <a:rPr lang="en-US" sz="1400" dirty="0">
                <a:effectLst/>
              </a:rPr>
              <a:t> </a:t>
            </a:r>
            <a:r>
              <a:rPr lang="en-US" sz="1400" dirty="0" err="1">
                <a:effectLst/>
              </a:rPr>
              <a:t>xossasi</a:t>
            </a:r>
            <a:r>
              <a:rPr lang="en-US" sz="1400" dirty="0">
                <a:effectLst/>
              </a:rPr>
              <a:t> </a:t>
            </a:r>
            <a:r>
              <a:rPr lang="en-US" sz="1400" dirty="0" err="1">
                <a:effectLst/>
              </a:rPr>
              <a:t>yaxshi</a:t>
            </a:r>
            <a:r>
              <a:rPr lang="en-US" sz="1400" dirty="0">
                <a:effectLst/>
              </a:rPr>
              <a:t> </a:t>
            </a:r>
            <a:r>
              <a:rPr lang="en-US" sz="1400" dirty="0" err="1">
                <a:effectLst/>
              </a:rPr>
              <a:t>rivojlangan</a:t>
            </a:r>
            <a:r>
              <a:rPr lang="en-US" sz="1400" dirty="0">
                <a:effectLst/>
              </a:rPr>
              <a:t> </a:t>
            </a:r>
            <a:r>
              <a:rPr lang="en-US" sz="1400" dirty="0" err="1">
                <a:effectLst/>
              </a:rPr>
              <a:t>bo'lib</a:t>
            </a:r>
            <a:r>
              <a:rPr lang="en-US" sz="1400" dirty="0">
                <a:effectLst/>
              </a:rPr>
              <a:t>, </a:t>
            </a:r>
            <a:r>
              <a:rPr lang="en-US" sz="1400" dirty="0" err="1">
                <a:effectLst/>
              </a:rPr>
              <a:t>shu</a:t>
            </a:r>
            <a:r>
              <a:rPr lang="en-US" sz="1400" dirty="0">
                <a:effectLst/>
              </a:rPr>
              <a:t> </a:t>
            </a:r>
            <a:r>
              <a:rPr lang="en-US" sz="1400" dirty="0" err="1">
                <a:effectLst/>
              </a:rPr>
              <a:t>tufayli</a:t>
            </a:r>
            <a:r>
              <a:rPr lang="en-US" sz="1400" dirty="0">
                <a:effectLst/>
              </a:rPr>
              <a:t> </a:t>
            </a:r>
            <a:r>
              <a:rPr lang="en-US" sz="1400" dirty="0" err="1">
                <a:effectLst/>
              </a:rPr>
              <a:t>ular</a:t>
            </a:r>
            <a:r>
              <a:rPr lang="en-US" sz="1400" dirty="0">
                <a:effectLst/>
              </a:rPr>
              <a:t> </a:t>
            </a:r>
            <a:r>
              <a:rPr lang="en-US" sz="1400" dirty="0" err="1">
                <a:effectLst/>
              </a:rPr>
              <a:t>turli</a:t>
            </a:r>
            <a:r>
              <a:rPr lang="en-US" sz="1400" dirty="0">
                <a:effectLst/>
              </a:rPr>
              <a:t> </a:t>
            </a:r>
            <a:r>
              <a:rPr lang="en-US" sz="1400" dirty="0" err="1">
                <a:effectLst/>
              </a:rPr>
              <a:t>sharoitda</a:t>
            </a:r>
            <a:r>
              <a:rPr lang="ru-RU" sz="1400" dirty="0">
                <a:effectLst/>
              </a:rPr>
              <a:t/>
            </a:r>
            <a:br>
              <a:rPr lang="ru-RU" sz="1400" dirty="0">
                <a:effectLst/>
              </a:rPr>
            </a:br>
            <a:r>
              <a:rPr lang="en-US" sz="1400" dirty="0" err="1">
                <a:effectLst/>
              </a:rPr>
              <a:t>organik</a:t>
            </a:r>
            <a:r>
              <a:rPr lang="en-US" sz="1400" dirty="0">
                <a:effectLst/>
              </a:rPr>
              <a:t> </a:t>
            </a:r>
            <a:r>
              <a:rPr lang="en-US" sz="1400" dirty="0" err="1">
                <a:effectLst/>
              </a:rPr>
              <a:t>rnoddalami</a:t>
            </a:r>
            <a:r>
              <a:rPr lang="en-US" sz="1400" dirty="0">
                <a:effectLst/>
              </a:rPr>
              <a:t> </a:t>
            </a:r>
            <a:r>
              <a:rPr lang="en-US" sz="1400" dirty="0" err="1">
                <a:effectLst/>
              </a:rPr>
              <a:t>parchalay</a:t>
            </a:r>
            <a:r>
              <a:rPr lang="en-US" sz="1400" dirty="0">
                <a:effectLst/>
              </a:rPr>
              <a:t> </a:t>
            </a:r>
            <a:r>
              <a:rPr lang="en-US" sz="1400" dirty="0" err="1">
                <a:effectLst/>
              </a:rPr>
              <a:t>olganligidan</a:t>
            </a:r>
            <a:r>
              <a:rPr lang="en-US" sz="1400" dirty="0">
                <a:effectLst/>
              </a:rPr>
              <a:t> </a:t>
            </a:r>
            <a:r>
              <a:rPr lang="en-US" sz="1400" dirty="0" err="1">
                <a:effectLst/>
              </a:rPr>
              <a:t>tez</a:t>
            </a:r>
            <a:r>
              <a:rPr lang="en-US" sz="1400" dirty="0">
                <a:effectLst/>
              </a:rPr>
              <a:t> </a:t>
            </a:r>
            <a:r>
              <a:rPr lang="en-US" sz="1400" dirty="0" err="1">
                <a:effectLst/>
              </a:rPr>
              <a:t>o'sadi</a:t>
            </a:r>
            <a:r>
              <a:rPr lang="en-US" sz="1400" dirty="0">
                <a:effectLst/>
              </a:rPr>
              <a:t>, </a:t>
            </a:r>
            <a:r>
              <a:rPr lang="en-US" sz="1400" dirty="0" err="1">
                <a:effectLst/>
              </a:rPr>
              <a:t>ko'pgina</a:t>
            </a:r>
            <a:r>
              <a:rPr lang="en-US" sz="1400" dirty="0">
                <a:effectLst/>
              </a:rPr>
              <a:t> </a:t>
            </a:r>
            <a:r>
              <a:rPr lang="en-US" sz="1400" dirty="0" err="1">
                <a:effectLst/>
              </a:rPr>
              <a:t>fiziologik</a:t>
            </a:r>
            <a:r>
              <a:rPr lang="en-US" sz="1400" dirty="0">
                <a:effectLst/>
              </a:rPr>
              <a:t> </a:t>
            </a:r>
            <a:r>
              <a:rPr lang="en-US" sz="1400" dirty="0" err="1">
                <a:effectLst/>
              </a:rPr>
              <a:t>faol</a:t>
            </a:r>
            <a:r>
              <a:rPr lang="en-US" sz="1400" dirty="0">
                <a:effectLst/>
              </a:rPr>
              <a:t> </a:t>
            </a:r>
            <a:r>
              <a:rPr lang="en-US" sz="1400" dirty="0" err="1">
                <a:effectLst/>
              </a:rPr>
              <a:t>rnoddalar</a:t>
            </a:r>
            <a:r>
              <a:rPr lang="en-US" sz="1400" dirty="0">
                <a:effectLst/>
              </a:rPr>
              <a:t> </a:t>
            </a:r>
            <a:r>
              <a:rPr lang="en-US" sz="1400" dirty="0" err="1">
                <a:effectLst/>
              </a:rPr>
              <a:t>ishlab</a:t>
            </a:r>
            <a:r>
              <a:rPr lang="en-US" sz="1400" dirty="0">
                <a:effectLst/>
              </a:rPr>
              <a:t> </a:t>
            </a:r>
            <a:r>
              <a:rPr lang="en-US" sz="1400" dirty="0" err="1">
                <a:effectLst/>
              </a:rPr>
              <a:t>chiqaradi</a:t>
            </a:r>
            <a:r>
              <a:rPr lang="en-US" sz="1400" dirty="0">
                <a:effectLst/>
              </a:rPr>
              <a:t>. </a:t>
            </a:r>
            <a:r>
              <a:rPr lang="en-US" sz="1400" dirty="0" err="1">
                <a:effectLst/>
              </a:rPr>
              <a:t>lurnladan</a:t>
            </a:r>
            <a:r>
              <a:rPr lang="en-US" sz="1400" dirty="0">
                <a:effectLst/>
              </a:rPr>
              <a:t>, </a:t>
            </a:r>
            <a:r>
              <a:rPr lang="en-US" sz="1400" dirty="0" err="1">
                <a:effectLst/>
              </a:rPr>
              <a:t>arninokislotalar</a:t>
            </a:r>
            <a:r>
              <a:rPr lang="en-US" sz="1400" dirty="0">
                <a:effectLst/>
              </a:rPr>
              <a:t>, </a:t>
            </a:r>
            <a:r>
              <a:rPr lang="en-US" sz="1400" dirty="0" err="1">
                <a:effectLst/>
              </a:rPr>
              <a:t>oqsillar</a:t>
            </a:r>
            <a:r>
              <a:rPr lang="en-US" sz="1400" dirty="0">
                <a:effectLst/>
              </a:rPr>
              <a:t>, </a:t>
            </a:r>
            <a:r>
              <a:rPr lang="en-US" sz="1400" dirty="0" err="1">
                <a:effectLst/>
              </a:rPr>
              <a:t>vitarninlar</a:t>
            </a:r>
            <a:r>
              <a:rPr lang="en-US" sz="1400" dirty="0">
                <a:effectLst/>
              </a:rPr>
              <a:t>, </a:t>
            </a:r>
            <a:r>
              <a:rPr lang="en-US" sz="1400" dirty="0" err="1">
                <a:effectLst/>
              </a:rPr>
              <a:t>fermentlar</a:t>
            </a:r>
            <a:r>
              <a:rPr lang="en-US" sz="1400" dirty="0">
                <a:effectLst/>
              </a:rPr>
              <a:t> </a:t>
            </a:r>
            <a:r>
              <a:rPr lang="en-US" sz="1400" dirty="0" err="1">
                <a:effectLst/>
              </a:rPr>
              <a:t>zarnburug'lar</a:t>
            </a:r>
            <a:r>
              <a:rPr lang="en-US" sz="1400" dirty="0">
                <a:effectLst/>
              </a:rPr>
              <a:t> </a:t>
            </a:r>
            <a:r>
              <a:rPr lang="en-US" sz="1400" dirty="0" err="1">
                <a:effectLst/>
              </a:rPr>
              <a:t>faol</a:t>
            </a:r>
            <a:r>
              <a:rPr lang="en-US" sz="1400" dirty="0">
                <a:effectLst/>
              </a:rPr>
              <a:t> </a:t>
            </a:r>
            <a:r>
              <a:rPr lang="en-US" sz="1400" dirty="0" err="1">
                <a:effectLst/>
              </a:rPr>
              <a:t>sintez</a:t>
            </a:r>
            <a:r>
              <a:rPr lang="en-US" sz="1400" dirty="0">
                <a:effectLst/>
              </a:rPr>
              <a:t> </a:t>
            </a:r>
            <a:r>
              <a:rPr lang="en-US" sz="1400" dirty="0" err="1">
                <a:effectLst/>
              </a:rPr>
              <a:t>qiladigan</a:t>
            </a:r>
            <a:r>
              <a:rPr lang="en-US" sz="1400" dirty="0">
                <a:effectLst/>
              </a:rPr>
              <a:t> </a:t>
            </a:r>
            <a:r>
              <a:rPr lang="en-US" sz="1400" dirty="0" err="1">
                <a:effectLst/>
              </a:rPr>
              <a:t>rnoddalar</a:t>
            </a:r>
            <a:r>
              <a:rPr lang="en-US" sz="1400" dirty="0">
                <a:effectLst/>
              </a:rPr>
              <a:t> </a:t>
            </a:r>
            <a:r>
              <a:rPr lang="en-US" sz="1400" dirty="0" err="1">
                <a:effectLst/>
              </a:rPr>
              <a:t>qatoriga</a:t>
            </a:r>
            <a:r>
              <a:rPr lang="en-US" sz="1400" dirty="0">
                <a:effectLst/>
              </a:rPr>
              <a:t> </a:t>
            </a:r>
            <a:r>
              <a:rPr lang="en-US" sz="1400" dirty="0" err="1">
                <a:effectLst/>
              </a:rPr>
              <a:t>kiradi</a:t>
            </a:r>
            <a:r>
              <a:rPr lang="en-US" sz="1400" dirty="0">
                <a:effectLst/>
              </a:rPr>
              <a:t>. Bu </a:t>
            </a:r>
            <a:r>
              <a:rPr lang="en-US" sz="1400" dirty="0" err="1">
                <a:effectLst/>
              </a:rPr>
              <a:t>rnoddalardan</a:t>
            </a:r>
            <a:r>
              <a:rPr lang="en-US" sz="1400" dirty="0">
                <a:effectLst/>
              </a:rPr>
              <a:t> </a:t>
            </a:r>
            <a:r>
              <a:rPr lang="en-US" sz="1400" dirty="0" err="1">
                <a:effectLst/>
              </a:rPr>
              <a:t>biotexnologiya</a:t>
            </a:r>
            <a:r>
              <a:rPr lang="en-US" sz="1400" dirty="0">
                <a:effectLst/>
              </a:rPr>
              <a:t> </a:t>
            </a:r>
            <a:r>
              <a:rPr lang="en-US" sz="1400" dirty="0" err="1">
                <a:effectLst/>
              </a:rPr>
              <a:t>jarayonlarida</a:t>
            </a:r>
            <a:r>
              <a:rPr lang="en-US" sz="1400" dirty="0">
                <a:effectLst/>
              </a:rPr>
              <a:t>, </a:t>
            </a:r>
            <a:r>
              <a:rPr lang="en-US" sz="1400" dirty="0" err="1">
                <a:effectLst/>
              </a:rPr>
              <a:t>oziq-ovqat</a:t>
            </a:r>
            <a:r>
              <a:rPr lang="en-US" sz="1400" dirty="0">
                <a:effectLst/>
              </a:rPr>
              <a:t> </a:t>
            </a:r>
            <a:r>
              <a:rPr lang="en-US" sz="1400" dirty="0" err="1">
                <a:effectLst/>
              </a:rPr>
              <a:t>rnahsulotlarini</a:t>
            </a:r>
            <a:r>
              <a:rPr lang="en-US" sz="1400" dirty="0">
                <a:effectLst/>
              </a:rPr>
              <a:t> </a:t>
            </a:r>
            <a:r>
              <a:rPr lang="en-US" sz="1400" dirty="0" err="1">
                <a:effectLst/>
              </a:rPr>
              <a:t>qayta</a:t>
            </a:r>
            <a:r>
              <a:rPr lang="en-US" sz="1400" dirty="0">
                <a:effectLst/>
              </a:rPr>
              <a:t> </a:t>
            </a:r>
            <a:r>
              <a:rPr lang="en-US" sz="1400" dirty="0" err="1">
                <a:effectLst/>
              </a:rPr>
              <a:t>ishlashda</a:t>
            </a:r>
            <a:r>
              <a:rPr lang="en-US" sz="1400" dirty="0">
                <a:effectLst/>
              </a:rPr>
              <a:t>, </a:t>
            </a:r>
            <a:r>
              <a:rPr lang="en-US" sz="1400" dirty="0" err="1">
                <a:effectLst/>
              </a:rPr>
              <a:t>rneditsinada</a:t>
            </a:r>
            <a:r>
              <a:rPr lang="en-US" sz="1400" dirty="0">
                <a:effectLst/>
              </a:rPr>
              <a:t> </a:t>
            </a:r>
            <a:r>
              <a:rPr lang="en-US" sz="1400" dirty="0" err="1">
                <a:effectLst/>
              </a:rPr>
              <a:t>va</a:t>
            </a:r>
            <a:r>
              <a:rPr lang="en-US" sz="1400" dirty="0">
                <a:effectLst/>
              </a:rPr>
              <a:t> </a:t>
            </a:r>
            <a:r>
              <a:rPr lang="en-US" sz="1400" dirty="0" err="1">
                <a:effectLst/>
              </a:rPr>
              <a:t>qishloq</a:t>
            </a:r>
            <a:r>
              <a:rPr lang="en-US" sz="1400" dirty="0">
                <a:effectLst/>
              </a:rPr>
              <a:t> </a:t>
            </a:r>
            <a:r>
              <a:rPr lang="en-US" sz="1400" dirty="0" err="1">
                <a:effectLst/>
              </a:rPr>
              <a:t>xo'jaJigida</a:t>
            </a:r>
            <a:r>
              <a:rPr lang="en-US" sz="1400" dirty="0">
                <a:effectLst/>
              </a:rPr>
              <a:t> </a:t>
            </a:r>
            <a:r>
              <a:rPr lang="en-US" sz="1400" dirty="0" err="1">
                <a:effectLst/>
              </a:rPr>
              <a:t>keng</a:t>
            </a:r>
            <a:r>
              <a:rPr lang="en-US" sz="1400" dirty="0">
                <a:effectLst/>
              </a:rPr>
              <a:t> </a:t>
            </a:r>
            <a:r>
              <a:rPr lang="en-US" sz="1400" dirty="0" err="1">
                <a:effectLst/>
              </a:rPr>
              <a:t>foydalaniladi</a:t>
            </a:r>
            <a:r>
              <a:rPr lang="en-US" sz="1400" dirty="0">
                <a:effectLst/>
              </a:rPr>
              <a:t>.</a:t>
            </a:r>
            <a:r>
              <a:rPr lang="ru-RU" sz="1400" dirty="0">
                <a:effectLst/>
              </a:rPr>
              <a:t/>
            </a:r>
            <a:br>
              <a:rPr lang="ru-RU" sz="1400" dirty="0">
                <a:effectLst/>
              </a:rPr>
            </a:br>
            <a:r>
              <a:rPr lang="en-US" sz="1400" dirty="0" err="1">
                <a:effectLst/>
              </a:rPr>
              <a:t>Zamburug'laming</a:t>
            </a:r>
            <a:r>
              <a:rPr lang="en-US" sz="1400" dirty="0">
                <a:effectLst/>
              </a:rPr>
              <a:t> </a:t>
            </a:r>
            <a:r>
              <a:rPr lang="en-US" sz="1400" dirty="0" err="1">
                <a:effectLst/>
              </a:rPr>
              <a:t>salbiy</a:t>
            </a:r>
            <a:r>
              <a:rPr lang="en-US" sz="1400" dirty="0">
                <a:effectLst/>
              </a:rPr>
              <a:t> </a:t>
            </a:r>
            <a:r>
              <a:rPr lang="en-US" sz="1400" dirty="0" err="1">
                <a:effectLst/>
              </a:rPr>
              <a:t>zarari</a:t>
            </a:r>
            <a:r>
              <a:rPr lang="en-US" sz="1400" dirty="0">
                <a:effectLst/>
              </a:rPr>
              <a:t> </a:t>
            </a:r>
            <a:r>
              <a:rPr lang="en-US" sz="1400" dirty="0" err="1">
                <a:effectLst/>
              </a:rPr>
              <a:t>qishloq</a:t>
            </a:r>
            <a:r>
              <a:rPr lang="en-US" sz="1400" dirty="0">
                <a:effectLst/>
              </a:rPr>
              <a:t> </a:t>
            </a:r>
            <a:r>
              <a:rPr lang="en-US" sz="1400" dirty="0" err="1">
                <a:effectLst/>
              </a:rPr>
              <a:t>xo'jaligi</a:t>
            </a:r>
            <a:r>
              <a:rPr lang="en-US" sz="1400" dirty="0">
                <a:effectLst/>
              </a:rPr>
              <a:t> </a:t>
            </a:r>
            <a:r>
              <a:rPr lang="en-US" sz="1400" dirty="0" err="1">
                <a:effectLst/>
              </a:rPr>
              <a:t>o'sirnliklarida</a:t>
            </a:r>
            <a:r>
              <a:rPr lang="en-US" sz="1400" dirty="0">
                <a:effectLst/>
              </a:rPr>
              <a:t> </a:t>
            </a:r>
            <a:r>
              <a:rPr lang="en-US" sz="1400" dirty="0" err="1">
                <a:effectLst/>
              </a:rPr>
              <a:t>kasallik</a:t>
            </a:r>
            <a:r>
              <a:rPr lang="en-US" sz="1400" dirty="0">
                <a:effectLst/>
              </a:rPr>
              <a:t> </a:t>
            </a:r>
            <a:r>
              <a:rPr lang="en-US" sz="1400" dirty="0" err="1">
                <a:effectLst/>
              </a:rPr>
              <a:t>keltirib</a:t>
            </a:r>
            <a:r>
              <a:rPr lang="en-US" sz="1400" dirty="0">
                <a:effectLst/>
              </a:rPr>
              <a:t> </a:t>
            </a:r>
            <a:r>
              <a:rPr lang="en-US" sz="1400" dirty="0" err="1">
                <a:effectLst/>
              </a:rPr>
              <a:t>chiqarishida</a:t>
            </a:r>
            <a:r>
              <a:rPr lang="en-US" sz="1400" dirty="0">
                <a:effectLst/>
              </a:rPr>
              <a:t>, </a:t>
            </a:r>
            <a:r>
              <a:rPr lang="en-US" sz="1400" dirty="0" err="1">
                <a:effectLst/>
              </a:rPr>
              <a:t>oziq-ovqat</a:t>
            </a:r>
            <a:r>
              <a:rPr lang="en-US" sz="1400" dirty="0">
                <a:effectLst/>
              </a:rPr>
              <a:t> </a:t>
            </a:r>
            <a:r>
              <a:rPr lang="en-US" sz="1400" dirty="0" err="1">
                <a:effectLst/>
              </a:rPr>
              <a:t>rnahsulotlarining</a:t>
            </a:r>
            <a:r>
              <a:rPr lang="en-US" sz="1400" dirty="0">
                <a:effectLst/>
              </a:rPr>
              <a:t> </a:t>
            </a:r>
            <a:r>
              <a:rPr lang="en-US" sz="1400" dirty="0" err="1">
                <a:effectLst/>
              </a:rPr>
              <a:t>buzilishida</a:t>
            </a:r>
            <a:r>
              <a:rPr lang="en-US" sz="1400" dirty="0">
                <a:effectLst/>
              </a:rPr>
              <a:t>, </a:t>
            </a:r>
            <a:r>
              <a:rPr lang="en-US" sz="1400" dirty="0" err="1">
                <a:effectLst/>
              </a:rPr>
              <a:t>inson</a:t>
            </a:r>
            <a:r>
              <a:rPr lang="en-US" sz="1400" dirty="0">
                <a:effectLst/>
              </a:rPr>
              <a:t> </a:t>
            </a:r>
            <a:r>
              <a:rPr lang="en-US" sz="1400" dirty="0" err="1">
                <a:effectLst/>
              </a:rPr>
              <a:t>va</a:t>
            </a:r>
            <a:r>
              <a:rPr lang="en-US" sz="1400" dirty="0">
                <a:effectLst/>
              </a:rPr>
              <a:t> </a:t>
            </a:r>
            <a:r>
              <a:rPr lang="en-US" sz="1400" dirty="0" err="1">
                <a:effectLst/>
              </a:rPr>
              <a:t>hayvonlar</a:t>
            </a:r>
            <a:r>
              <a:rPr lang="en-US" sz="1400" dirty="0">
                <a:effectLst/>
              </a:rPr>
              <a:t> </a:t>
            </a:r>
            <a:r>
              <a:rPr lang="en-US" sz="1400" dirty="0" err="1">
                <a:effectLst/>
              </a:rPr>
              <a:t>salornatiigining</a:t>
            </a:r>
            <a:r>
              <a:rPr lang="en-US" sz="1400" dirty="0">
                <a:effectLst/>
              </a:rPr>
              <a:t> </a:t>
            </a:r>
            <a:r>
              <a:rPr lang="en-US" sz="1400" dirty="0" err="1">
                <a:effectLst/>
              </a:rPr>
              <a:t>yornonlashishida</a:t>
            </a:r>
            <a:r>
              <a:rPr lang="en-US" sz="1400" dirty="0">
                <a:effectLst/>
              </a:rPr>
              <a:t> </a:t>
            </a:r>
            <a:r>
              <a:rPr lang="en-US" sz="1400" dirty="0" err="1">
                <a:effectLst/>
              </a:rPr>
              <a:t>namoyon</a:t>
            </a:r>
            <a:r>
              <a:rPr lang="en-US" sz="1400" dirty="0">
                <a:effectLst/>
              </a:rPr>
              <a:t> </a:t>
            </a:r>
            <a:r>
              <a:rPr lang="en-US" sz="1400" dirty="0" err="1">
                <a:effectLst/>
              </a:rPr>
              <a:t>bo'ladi</a:t>
            </a:r>
            <a:r>
              <a:rPr lang="en-US" sz="1400" dirty="0">
                <a:effectLst/>
              </a:rPr>
              <a:t>. </a:t>
            </a:r>
            <a:r>
              <a:rPr lang="en-US" sz="1400" dirty="0" err="1">
                <a:effectLst/>
              </a:rPr>
              <a:t>Zarnburug'lar</a:t>
            </a:r>
            <a:r>
              <a:rPr lang="en-US" sz="1400" dirty="0">
                <a:effectLst/>
              </a:rPr>
              <a:t> </a:t>
            </a:r>
            <a:r>
              <a:rPr lang="en-US" sz="1400" dirty="0" err="1">
                <a:effectLst/>
              </a:rPr>
              <a:t>evolutsiyasi</a:t>
            </a:r>
            <a:r>
              <a:rPr lang="en-US" sz="1400" dirty="0">
                <a:effectLst/>
              </a:rPr>
              <a:t> </a:t>
            </a:r>
            <a:r>
              <a:rPr lang="en-US" sz="1400" dirty="0" err="1">
                <a:effectLst/>
              </a:rPr>
              <a:t>tabiatda</a:t>
            </a:r>
            <a:r>
              <a:rPr lang="en-US" sz="1400" dirty="0">
                <a:effectLst/>
              </a:rPr>
              <a:t> </a:t>
            </a:r>
            <a:r>
              <a:rPr lang="en-US" sz="1400" dirty="0" err="1">
                <a:effectLst/>
              </a:rPr>
              <a:t>yangi</a:t>
            </a:r>
            <a:r>
              <a:rPr lang="en-US" sz="1400" dirty="0">
                <a:effectLst/>
              </a:rPr>
              <a:t> </a:t>
            </a:r>
            <a:r>
              <a:rPr lang="en-US" sz="1400" dirty="0" err="1">
                <a:effectLst/>
              </a:rPr>
              <a:t>rnikrosenozlar</a:t>
            </a:r>
            <a:r>
              <a:rPr lang="en-US" sz="1400" dirty="0">
                <a:effectLst/>
              </a:rPr>
              <a:t> </a:t>
            </a:r>
            <a:r>
              <a:rPr lang="en-US" sz="1400" dirty="0" err="1">
                <a:effectLst/>
              </a:rPr>
              <a:t>hosil</a:t>
            </a:r>
            <a:r>
              <a:rPr lang="en-US" sz="1400" dirty="0">
                <a:effectLst/>
              </a:rPr>
              <a:t> </a:t>
            </a:r>
            <a:r>
              <a:rPr lang="en-US" sz="1400" dirty="0" err="1">
                <a:effectLst/>
              </a:rPr>
              <a:t>bo'lishi</a:t>
            </a:r>
            <a:r>
              <a:rPr lang="en-US" sz="1400" dirty="0">
                <a:effectLst/>
              </a:rPr>
              <a:t> </a:t>
            </a:r>
            <a:r>
              <a:rPr lang="en-US" sz="1400" dirty="0" err="1">
                <a:effectLst/>
              </a:rPr>
              <a:t>va</a:t>
            </a:r>
            <a:r>
              <a:rPr lang="en-US" sz="1400" dirty="0">
                <a:effectLst/>
              </a:rPr>
              <a:t> </a:t>
            </a:r>
            <a:r>
              <a:rPr lang="en-US" sz="1400" dirty="0" err="1">
                <a:effectLst/>
              </a:rPr>
              <a:t>ulaming</a:t>
            </a:r>
            <a:r>
              <a:rPr lang="en-US" sz="1400" dirty="0">
                <a:effectLst/>
              </a:rPr>
              <a:t> </a:t>
            </a:r>
            <a:r>
              <a:rPr lang="en-US" sz="1400" dirty="0" err="1">
                <a:effectLst/>
              </a:rPr>
              <a:t>yangi</a:t>
            </a:r>
            <a:r>
              <a:rPr lang="en-US" sz="1400" dirty="0">
                <a:effectLst/>
              </a:rPr>
              <a:t> </a:t>
            </a:r>
            <a:r>
              <a:rPr lang="en-US" sz="1400" dirty="0" err="1">
                <a:effectLst/>
              </a:rPr>
              <a:t>parazitlik</a:t>
            </a:r>
            <a:r>
              <a:rPr lang="en-US" sz="1400" dirty="0">
                <a:effectLst/>
              </a:rPr>
              <a:t> </a:t>
            </a:r>
            <a:r>
              <a:rPr lang="en-US" sz="1400" dirty="0" err="1">
                <a:effectLst/>
              </a:rPr>
              <a:t>xossalari</a:t>
            </a:r>
            <a:r>
              <a:rPr lang="en-US" sz="1400" dirty="0">
                <a:effectLst/>
              </a:rPr>
              <a:t> </a:t>
            </a:r>
            <a:r>
              <a:rPr lang="en-US" sz="1400" dirty="0" err="1">
                <a:effectLst/>
              </a:rPr>
              <a:t>narnoyon</a:t>
            </a:r>
            <a:r>
              <a:rPr lang="en-US" sz="1400" dirty="0">
                <a:effectLst/>
              </a:rPr>
              <a:t> </a:t>
            </a:r>
            <a:r>
              <a:rPr lang="en-US" sz="1400" dirty="0" err="1">
                <a:effectLst/>
              </a:rPr>
              <a:t>bo'lishida</a:t>
            </a:r>
            <a:r>
              <a:rPr lang="en-US" sz="1400" dirty="0">
                <a:effectLst/>
              </a:rPr>
              <a:t> </a:t>
            </a:r>
            <a:r>
              <a:rPr lang="en-US" sz="1400" dirty="0" err="1" smtClean="0">
                <a:effectLst/>
              </a:rPr>
              <a:t>amalga</a:t>
            </a:r>
            <a:r>
              <a:rPr lang="en-US" sz="1400" dirty="0" smtClean="0">
                <a:effectLst/>
              </a:rPr>
              <a:t> </a:t>
            </a:r>
            <a:r>
              <a:rPr lang="en-US" sz="1400" dirty="0" err="1" smtClean="0">
                <a:effectLst/>
              </a:rPr>
              <a:t>oshirilmoqda</a:t>
            </a:r>
            <a:r>
              <a:rPr lang="en-US" sz="1400" dirty="0">
                <a:effectLst/>
              </a:rPr>
              <a:t>.</a:t>
            </a:r>
            <a:r>
              <a:rPr lang="ru-RU" sz="1400" dirty="0">
                <a:effectLst/>
              </a:rPr>
              <a:t/>
            </a:r>
            <a:br>
              <a:rPr lang="ru-RU" sz="1400" dirty="0">
                <a:effectLst/>
              </a:rPr>
            </a:br>
            <a:endParaRPr lang="ru-RU" sz="1400" dirty="0"/>
          </a:p>
        </p:txBody>
      </p:sp>
    </p:spTree>
    <p:extLst>
      <p:ext uri="{BB962C8B-B14F-4D97-AF65-F5344CB8AC3E}">
        <p14:creationId xmlns:p14="http://schemas.microsoft.com/office/powerpoint/2010/main" val="1408316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20"/>
            <a:ext cx="8136904" cy="5721816"/>
          </a:xfrm>
        </p:spPr>
        <p:txBody>
          <a:bodyPr>
            <a:normAutofit fontScale="77500" lnSpcReduction="20000"/>
          </a:bodyPr>
          <a:lstStyle/>
          <a:p>
            <a:r>
              <a:rPr lang="en-US" dirty="0" err="1"/>
              <a:t>Zarnburug'lami</a:t>
            </a:r>
            <a:r>
              <a:rPr lang="en-US" dirty="0"/>
              <a:t> </a:t>
            </a:r>
            <a:r>
              <a:rPr lang="en-US" dirty="0" err="1"/>
              <a:t>o'rganadigan</a:t>
            </a:r>
            <a:r>
              <a:rPr lang="en-US" dirty="0"/>
              <a:t> fan </a:t>
            </a:r>
            <a:r>
              <a:rPr lang="en-US" dirty="0" err="1"/>
              <a:t>mikologiya</a:t>
            </a:r>
            <a:r>
              <a:rPr lang="en-US" dirty="0"/>
              <a:t> deb </a:t>
            </a:r>
            <a:r>
              <a:rPr lang="en-US" dirty="0" err="1"/>
              <a:t>nornlanadi</a:t>
            </a:r>
            <a:r>
              <a:rPr lang="en-US" dirty="0"/>
              <a:t> (</a:t>
            </a:r>
            <a:r>
              <a:rPr lang="en-US" dirty="0" err="1"/>
              <a:t>mykoszarnburug</a:t>
            </a:r>
            <a:r>
              <a:rPr lang="en-US" dirty="0"/>
              <a:t>', logos - fan, </a:t>
            </a:r>
            <a:r>
              <a:rPr lang="en-US" dirty="0" err="1"/>
              <a:t>ta'lirnot</a:t>
            </a:r>
            <a:r>
              <a:rPr lang="en-US" dirty="0"/>
              <a:t> </a:t>
            </a:r>
            <a:r>
              <a:rPr lang="en-US" dirty="0" err="1"/>
              <a:t>degan</a:t>
            </a:r>
            <a:r>
              <a:rPr lang="en-US" dirty="0"/>
              <a:t> </a:t>
            </a:r>
            <a:r>
              <a:rPr lang="en-US" dirty="0" err="1"/>
              <a:t>rna'noni</a:t>
            </a:r>
            <a:r>
              <a:rPr lang="en-US" dirty="0"/>
              <a:t> </a:t>
            </a:r>
            <a:r>
              <a:rPr lang="en-US" dirty="0" err="1"/>
              <a:t>bildiradi</a:t>
            </a:r>
            <a:r>
              <a:rPr lang="en-US" dirty="0"/>
              <a:t>) </a:t>
            </a:r>
            <a:r>
              <a:rPr lang="en-US" dirty="0" err="1"/>
              <a:t>va</a:t>
            </a:r>
            <a:r>
              <a:rPr lang="en-US" dirty="0"/>
              <a:t> </a:t>
            </a:r>
            <a:r>
              <a:rPr lang="en-US" dirty="0" err="1"/>
              <a:t>botanikaning</a:t>
            </a:r>
            <a:r>
              <a:rPr lang="en-US" dirty="0"/>
              <a:t> </a:t>
            </a:r>
            <a:r>
              <a:rPr lang="en-US" dirty="0" err="1"/>
              <a:t>bir</a:t>
            </a:r>
            <a:r>
              <a:rPr lang="en-US" dirty="0"/>
              <a:t> </a:t>
            </a:r>
            <a:r>
              <a:rPr lang="en-US" dirty="0" err="1"/>
              <a:t>bo'lirni</a:t>
            </a:r>
            <a:r>
              <a:rPr lang="en-US" dirty="0"/>
              <a:t> </a:t>
            </a:r>
            <a:r>
              <a:rPr lang="en-US" dirty="0" err="1"/>
              <a:t>hisoblanadi</a:t>
            </a:r>
            <a:r>
              <a:rPr lang="en-US" dirty="0"/>
              <a:t>. U </a:t>
            </a:r>
            <a:r>
              <a:rPr lang="en-US" dirty="0" err="1"/>
              <a:t>zarnburug'lar</a:t>
            </a:r>
            <a:r>
              <a:rPr lang="en-US" dirty="0"/>
              <a:t> </a:t>
            </a:r>
            <a:r>
              <a:rPr lang="en-US" dirty="0" err="1"/>
              <a:t>rnorfologiyasi</a:t>
            </a:r>
            <a:r>
              <a:rPr lang="en-US" dirty="0"/>
              <a:t>, </a:t>
            </a:r>
            <a:r>
              <a:rPr lang="en-US" dirty="0" err="1"/>
              <a:t>biologiyasi</a:t>
            </a:r>
            <a:r>
              <a:rPr lang="en-US" dirty="0"/>
              <a:t>, </a:t>
            </a:r>
            <a:r>
              <a:rPr lang="en-US" dirty="0" err="1"/>
              <a:t>anatorniyasi</a:t>
            </a:r>
            <a:r>
              <a:rPr lang="en-US" dirty="0"/>
              <a:t>, </a:t>
            </a:r>
            <a:r>
              <a:rPr lang="en-US" dirty="0" err="1"/>
              <a:t>fiziologiyasi</a:t>
            </a:r>
            <a:r>
              <a:rPr lang="en-US" dirty="0"/>
              <a:t>, </a:t>
            </a:r>
            <a:r>
              <a:rPr lang="en-US" dirty="0" err="1"/>
              <a:t>biokirnyosini</a:t>
            </a:r>
            <a:r>
              <a:rPr lang="en-US" dirty="0"/>
              <a:t>, </a:t>
            </a:r>
            <a:r>
              <a:rPr lang="en-US" dirty="0" err="1"/>
              <a:t>ekologiyasi</a:t>
            </a:r>
            <a:r>
              <a:rPr lang="en-US" dirty="0"/>
              <a:t>, </a:t>
            </a:r>
            <a:r>
              <a:rPr lang="en-US" dirty="0" err="1"/>
              <a:t>geografiyasini</a:t>
            </a:r>
            <a:r>
              <a:rPr lang="en-US" dirty="0"/>
              <a:t> </a:t>
            </a:r>
            <a:r>
              <a:rPr lang="en-US" dirty="0" err="1"/>
              <a:t>va</a:t>
            </a:r>
            <a:r>
              <a:rPr lang="en-US" dirty="0"/>
              <a:t> </a:t>
            </a:r>
            <a:r>
              <a:rPr lang="en-US" dirty="0" err="1"/>
              <a:t>ulaming</a:t>
            </a:r>
            <a:r>
              <a:rPr lang="en-US" dirty="0"/>
              <a:t> </a:t>
            </a:r>
            <a:r>
              <a:rPr lang="en-US" dirty="0" err="1"/>
              <a:t>tabiatdagi</a:t>
            </a:r>
            <a:r>
              <a:rPr lang="en-US" dirty="0"/>
              <a:t> </a:t>
            </a:r>
            <a:r>
              <a:rPr lang="en-US" dirty="0" err="1"/>
              <a:t>rolini</a:t>
            </a:r>
            <a:r>
              <a:rPr lang="en-US" dirty="0"/>
              <a:t> </a:t>
            </a:r>
            <a:r>
              <a:rPr lang="en-US" dirty="0" err="1"/>
              <a:t>o'rganadi</a:t>
            </a:r>
            <a:r>
              <a:rPr lang="en-US" dirty="0"/>
              <a:t>. </a:t>
            </a:r>
            <a:r>
              <a:rPr lang="en-US" dirty="0" err="1"/>
              <a:t>Keyingi</a:t>
            </a:r>
            <a:r>
              <a:rPr lang="en-US" dirty="0"/>
              <a:t> </a:t>
            </a:r>
            <a:r>
              <a:rPr lang="en-US" dirty="0" err="1"/>
              <a:t>yillarda</a:t>
            </a:r>
            <a:r>
              <a:rPr lang="en-US" dirty="0"/>
              <a:t> </a:t>
            </a:r>
            <a:r>
              <a:rPr lang="en-US" dirty="0" err="1"/>
              <a:t>meditsina</a:t>
            </a:r>
            <a:r>
              <a:rPr lang="en-US" dirty="0"/>
              <a:t> </a:t>
            </a:r>
            <a:r>
              <a:rPr lang="en-US" dirty="0" err="1"/>
              <a:t>mikologiyasi</a:t>
            </a:r>
            <a:r>
              <a:rPr lang="en-US" dirty="0"/>
              <a:t> </a:t>
            </a:r>
            <a:r>
              <a:rPr lang="en-US" dirty="0" err="1"/>
              <a:t>va</a:t>
            </a:r>
            <a:r>
              <a:rPr lang="en-US" dirty="0"/>
              <a:t> </a:t>
            </a:r>
            <a:r>
              <a:rPr lang="en-US" dirty="0" err="1"/>
              <a:t>veterinariya</a:t>
            </a:r>
            <a:r>
              <a:rPr lang="en-US" dirty="0"/>
              <a:t> </a:t>
            </a:r>
            <a:r>
              <a:rPr lang="en-US" dirty="0" err="1"/>
              <a:t>rnikologiyasi</a:t>
            </a:r>
            <a:r>
              <a:rPr lang="en-US" dirty="0"/>
              <a:t> ham </a:t>
            </a:r>
            <a:r>
              <a:rPr lang="en-US" dirty="0" err="1"/>
              <a:t>rivojlana</a:t>
            </a:r>
            <a:r>
              <a:rPr lang="en-US" dirty="0"/>
              <a:t> </a:t>
            </a:r>
            <a:r>
              <a:rPr lang="en-US" dirty="0" err="1"/>
              <a:t>boshladi</a:t>
            </a:r>
            <a:r>
              <a:rPr lang="en-US" dirty="0"/>
              <a:t>. </a:t>
            </a:r>
            <a:r>
              <a:rPr lang="en-US" dirty="0" err="1"/>
              <a:t>Achitqi</a:t>
            </a:r>
            <a:r>
              <a:rPr lang="en-US" dirty="0"/>
              <a:t> </a:t>
            </a:r>
            <a:r>
              <a:rPr lang="en-US" dirty="0" err="1"/>
              <a:t>zamburug'laridan</a:t>
            </a:r>
            <a:r>
              <a:rPr lang="en-US" dirty="0"/>
              <a:t> non </a:t>
            </a:r>
            <a:r>
              <a:rPr lang="en-US" dirty="0" err="1"/>
              <a:t>yopishda</a:t>
            </a:r>
            <a:r>
              <a:rPr lang="en-US" dirty="0"/>
              <a:t>, </a:t>
            </a:r>
            <a:r>
              <a:rPr lang="en-US" dirty="0" err="1"/>
              <a:t>oqsilga</a:t>
            </a:r>
            <a:r>
              <a:rPr lang="en-US" dirty="0"/>
              <a:t> boy </a:t>
            </a:r>
            <a:r>
              <a:rPr lang="en-US" dirty="0" err="1"/>
              <a:t>bo'lgan</a:t>
            </a:r>
            <a:r>
              <a:rPr lang="en-US" dirty="0"/>
              <a:t> </a:t>
            </a:r>
            <a:r>
              <a:rPr lang="en-US" dirty="0" err="1"/>
              <a:t>sharnpinonlar</a:t>
            </a:r>
            <a:r>
              <a:rPr lang="en-US" dirty="0"/>
              <a:t> </a:t>
            </a:r>
            <a:r>
              <a:rPr lang="en-US" dirty="0" err="1"/>
              <a:t>va</a:t>
            </a:r>
            <a:r>
              <a:rPr lang="en-US" dirty="0"/>
              <a:t> </a:t>
            </a:r>
            <a:r>
              <a:rPr lang="en-US" dirty="0" err="1"/>
              <a:t>veshinkalardan</a:t>
            </a:r>
            <a:r>
              <a:rPr lang="en-US" dirty="0"/>
              <a:t> </a:t>
            </a:r>
            <a:r>
              <a:rPr lang="en-US" dirty="0" err="1"/>
              <a:t>tanqis</a:t>
            </a:r>
            <a:r>
              <a:rPr lang="en-US" dirty="0"/>
              <a:t> </a:t>
            </a:r>
            <a:r>
              <a:rPr lang="en-US" dirty="0" err="1"/>
              <a:t>taornlar</a:t>
            </a:r>
            <a:r>
              <a:rPr lang="en-US" dirty="0"/>
              <a:t> </a:t>
            </a:r>
            <a:r>
              <a:rPr lang="en-US" dirty="0" err="1"/>
              <a:t>tayyorlashda</a:t>
            </a:r>
            <a:r>
              <a:rPr lang="en-US" dirty="0"/>
              <a:t> </a:t>
            </a:r>
            <a:r>
              <a:rPr lang="en-US" dirty="0" err="1"/>
              <a:t>foydalaniladi</a:t>
            </a:r>
            <a:r>
              <a:rPr lang="en-US" dirty="0"/>
              <a:t>.</a:t>
            </a:r>
            <a:endParaRPr lang="ru-RU" dirty="0"/>
          </a:p>
          <a:p>
            <a:r>
              <a:rPr lang="en-US" dirty="0" err="1"/>
              <a:t>Zamburug'larning</a:t>
            </a:r>
            <a:r>
              <a:rPr lang="en-US" dirty="0"/>
              <a:t> </a:t>
            </a:r>
            <a:r>
              <a:rPr lang="en-US" dirty="0" err="1"/>
              <a:t>tuzilishi</a:t>
            </a:r>
            <a:r>
              <a:rPr lang="en-US" dirty="0"/>
              <a:t>. </a:t>
            </a:r>
            <a:r>
              <a:rPr lang="en-US" dirty="0" err="1"/>
              <a:t>Zamburug'lar</a:t>
            </a:r>
            <a:r>
              <a:rPr lang="en-US" dirty="0"/>
              <a:t> </a:t>
            </a:r>
            <a:r>
              <a:rPr lang="en-US" dirty="0" err="1"/>
              <a:t>xlorofilsiz</a:t>
            </a:r>
            <a:r>
              <a:rPr lang="en-US" dirty="0"/>
              <a:t> </a:t>
            </a:r>
            <a:r>
              <a:rPr lang="en-US" dirty="0" err="1"/>
              <a:t>mikroorganizmlardir</a:t>
            </a:r>
            <a:r>
              <a:rPr lang="en-US" dirty="0"/>
              <a:t>.</a:t>
            </a:r>
            <a:endParaRPr lang="ru-RU" dirty="0"/>
          </a:p>
          <a:p>
            <a:pPr marL="45720" indent="0">
              <a:buNone/>
            </a:pPr>
            <a:endParaRPr lang="ru-RU" dirty="0"/>
          </a:p>
          <a:p>
            <a:r>
              <a:rPr lang="en-US" dirty="0" err="1"/>
              <a:t>Vegetativ</a:t>
            </a:r>
            <a:r>
              <a:rPr lang="en-US" dirty="0"/>
              <a:t> </a:t>
            </a:r>
            <a:r>
              <a:rPr lang="en-US" dirty="0" err="1"/>
              <a:t>tanasi</a:t>
            </a:r>
            <a:r>
              <a:rPr lang="en-US" dirty="0"/>
              <a:t> </a:t>
            </a:r>
            <a:r>
              <a:rPr lang="en-US" dirty="0" err="1"/>
              <a:t>tuban</a:t>
            </a:r>
            <a:r>
              <a:rPr lang="en-US" dirty="0"/>
              <a:t> </a:t>
            </a:r>
            <a:r>
              <a:rPr lang="en-US" dirty="0" err="1"/>
              <a:t>zamburug'larda</a:t>
            </a:r>
            <a:r>
              <a:rPr lang="en-US" dirty="0"/>
              <a:t> </a:t>
            </a:r>
            <a:r>
              <a:rPr lang="en-US" dirty="0" err="1"/>
              <a:t>bir</a:t>
            </a:r>
            <a:r>
              <a:rPr lang="en-US" dirty="0"/>
              <a:t> </a:t>
            </a:r>
            <a:r>
              <a:rPr lang="en-US" dirty="0" err="1"/>
              <a:t>hujayralilari</a:t>
            </a:r>
            <a:r>
              <a:rPr lang="en-US" dirty="0"/>
              <a:t> </a:t>
            </a:r>
            <a:r>
              <a:rPr lang="en-US" dirty="0" err="1"/>
              <a:t>tallom</a:t>
            </a:r>
            <a:r>
              <a:rPr lang="en-US" dirty="0"/>
              <a:t> (</a:t>
            </a:r>
            <a:r>
              <a:rPr lang="en-US" dirty="0" err="1"/>
              <a:t>Thallophuta</a:t>
            </a:r>
            <a:r>
              <a:rPr lang="en-US" dirty="0"/>
              <a:t>), </a:t>
            </a:r>
            <a:r>
              <a:rPr lang="en-US" dirty="0" err="1"/>
              <a:t>ko'p</a:t>
            </a:r>
            <a:r>
              <a:rPr lang="en-US" dirty="0"/>
              <a:t> </a:t>
            </a:r>
            <a:r>
              <a:rPr lang="en-US" dirty="0" err="1"/>
              <a:t>hujayralilari</a:t>
            </a:r>
            <a:r>
              <a:rPr lang="en-US" dirty="0"/>
              <a:t> </a:t>
            </a:r>
            <a:r>
              <a:rPr lang="en-US" dirty="0" err="1"/>
              <a:t>gifa</a:t>
            </a:r>
            <a:r>
              <a:rPr lang="en-US" dirty="0"/>
              <a:t> (</a:t>
            </a:r>
            <a:r>
              <a:rPr lang="en-US" dirty="0" err="1"/>
              <a:t>Mucata</a:t>
            </a:r>
            <a:r>
              <a:rPr lang="en-US" dirty="0"/>
              <a:t>)</a:t>
            </a:r>
            <a:r>
              <a:rPr lang="en-US" dirty="0" err="1"/>
              <a:t>dan</a:t>
            </a:r>
            <a:r>
              <a:rPr lang="en-US" dirty="0"/>
              <a:t> </a:t>
            </a:r>
            <a:r>
              <a:rPr lang="en-US" dirty="0" err="1"/>
              <a:t>tuzilgan</a:t>
            </a:r>
            <a:r>
              <a:rPr lang="en-US" dirty="0"/>
              <a:t> </a:t>
            </a:r>
            <a:r>
              <a:rPr lang="en-US" dirty="0" err="1"/>
              <a:t>bo'ladi</a:t>
            </a:r>
            <a:r>
              <a:rPr lang="en-US" dirty="0"/>
              <a:t>. </a:t>
            </a:r>
            <a:r>
              <a:rPr lang="en-US" dirty="0" err="1"/>
              <a:t>Hozirgi</a:t>
            </a:r>
            <a:r>
              <a:rPr lang="en-US" dirty="0"/>
              <a:t> </a:t>
            </a:r>
            <a:r>
              <a:rPr lang="en-US" dirty="0" err="1"/>
              <a:t>zamon</a:t>
            </a:r>
            <a:r>
              <a:rPr lang="en-US" dirty="0"/>
              <a:t> </a:t>
            </a:r>
            <a:r>
              <a:rPr lang="en-US" dirty="0" err="1"/>
              <a:t>tasavvuri</a:t>
            </a:r>
            <a:r>
              <a:rPr lang="en-US" dirty="0"/>
              <a:t> </a:t>
            </a:r>
            <a:r>
              <a:rPr lang="en-US" dirty="0" err="1"/>
              <a:t>bo'yicha</a:t>
            </a:r>
            <a:r>
              <a:rPr lang="en-US" dirty="0"/>
              <a:t>, </a:t>
            </a:r>
            <a:r>
              <a:rPr lang="en-US" dirty="0" err="1"/>
              <a:t>zamburug'lar</a:t>
            </a:r>
            <a:r>
              <a:rPr lang="en-US" dirty="0"/>
              <a:t> </a:t>
            </a:r>
            <a:r>
              <a:rPr lang="en-US" dirty="0" err="1"/>
              <a:t>o'simliklarga</a:t>
            </a:r>
            <a:r>
              <a:rPr lang="en-US" dirty="0"/>
              <a:t> </a:t>
            </a:r>
            <a:r>
              <a:rPr lang="en-US" dirty="0" err="1"/>
              <a:t>o'xshab</a:t>
            </a:r>
            <a:r>
              <a:rPr lang="en-US" dirty="0"/>
              <a:t> </a:t>
            </a:r>
            <a:r>
              <a:rPr lang="en-US" dirty="0" err="1"/>
              <a:t>cheksiz</a:t>
            </a:r>
            <a:r>
              <a:rPr lang="en-US" dirty="0"/>
              <a:t> </a:t>
            </a:r>
            <a:r>
              <a:rPr lang="en-US" dirty="0" err="1"/>
              <a:t>o'sish</a:t>
            </a:r>
            <a:r>
              <a:rPr lang="en-US" dirty="0"/>
              <a:t>, </a:t>
            </a:r>
            <a:r>
              <a:rPr lang="en-US" dirty="0" err="1"/>
              <a:t>hujayrasida</a:t>
            </a:r>
            <a:r>
              <a:rPr lang="en-US" dirty="0"/>
              <a:t> </a:t>
            </a:r>
            <a:r>
              <a:rPr lang="en-US" dirty="0" err="1"/>
              <a:t>qutbiylik</a:t>
            </a:r>
            <a:r>
              <a:rPr lang="en-US" dirty="0"/>
              <a:t> </a:t>
            </a:r>
            <a:r>
              <a:rPr lang="en-US" dirty="0" err="1"/>
              <a:t>bo'lishi</a:t>
            </a:r>
            <a:r>
              <a:rPr lang="en-US" dirty="0"/>
              <a:t>, </a:t>
            </a:r>
            <a:r>
              <a:rPr lang="en-US" dirty="0" err="1"/>
              <a:t>hayvonlarga</a:t>
            </a:r>
            <a:r>
              <a:rPr lang="en-US" dirty="0"/>
              <a:t> </a:t>
            </a:r>
            <a:r>
              <a:rPr lang="en-US" dirty="0" err="1"/>
              <a:t>o'xshab</a:t>
            </a:r>
            <a:r>
              <a:rPr lang="en-US" dirty="0"/>
              <a:t> </a:t>
            </a:r>
            <a:r>
              <a:rPr lang="en-US" dirty="0" err="1"/>
              <a:t>geterotrof</a:t>
            </a:r>
            <a:r>
              <a:rPr lang="en-US" dirty="0"/>
              <a:t> </a:t>
            </a:r>
            <a:r>
              <a:rPr lang="en-US" dirty="0" err="1"/>
              <a:t>oziqlanish</a:t>
            </a:r>
            <a:r>
              <a:rPr lang="en-US" dirty="0"/>
              <a:t>, </a:t>
            </a:r>
            <a:r>
              <a:rPr lang="en-US" dirty="0" err="1"/>
              <a:t>glikogen</a:t>
            </a:r>
            <a:r>
              <a:rPr lang="en-US" dirty="0"/>
              <a:t> </a:t>
            </a:r>
            <a:r>
              <a:rPr lang="en-US" dirty="0" err="1"/>
              <a:t>hosil</a:t>
            </a:r>
            <a:r>
              <a:rPr lang="en-US" dirty="0"/>
              <a:t> </a:t>
            </a:r>
            <a:r>
              <a:rPr lang="en-US" dirty="0" err="1"/>
              <a:t>qilish</a:t>
            </a:r>
            <a:r>
              <a:rPr lang="en-US" dirty="0"/>
              <a:t> </a:t>
            </a:r>
            <a:r>
              <a:rPr lang="en-US" dirty="0" err="1"/>
              <a:t>xossasiga</a:t>
            </a:r>
            <a:r>
              <a:rPr lang="en-US" dirty="0"/>
              <a:t> </a:t>
            </a:r>
            <a:r>
              <a:rPr lang="en-US" dirty="0" err="1"/>
              <a:t>ega</a:t>
            </a:r>
            <a:r>
              <a:rPr lang="en-US" dirty="0"/>
              <a:t> </a:t>
            </a:r>
            <a:r>
              <a:rPr lang="en-US" dirty="0" err="1"/>
              <a:t>va</a:t>
            </a:r>
            <a:r>
              <a:rPr lang="en-US" dirty="0"/>
              <a:t> </a:t>
            </a:r>
            <a:r>
              <a:rPr lang="en-US" dirty="0" err="1"/>
              <a:t>hujayra</a:t>
            </a:r>
            <a:r>
              <a:rPr lang="en-US" dirty="0"/>
              <a:t> </a:t>
            </a:r>
            <a:r>
              <a:rPr lang="en-US" dirty="0" err="1"/>
              <a:t>po'sti</a:t>
            </a:r>
            <a:r>
              <a:rPr lang="en-US" dirty="0"/>
              <a:t> </a:t>
            </a:r>
            <a:r>
              <a:rPr lang="en-US" dirty="0" err="1"/>
              <a:t>xitin</a:t>
            </a:r>
            <a:r>
              <a:rPr lang="en-US" dirty="0"/>
              <a:t> </a:t>
            </a:r>
            <a:r>
              <a:rPr lang="en-US" dirty="0" err="1"/>
              <a:t>moddasidan</a:t>
            </a:r>
            <a:r>
              <a:rPr lang="en-US" dirty="0"/>
              <a:t> </a:t>
            </a:r>
            <a:r>
              <a:rPr lang="en-US" dirty="0" err="1"/>
              <a:t>tashkil</a:t>
            </a:r>
            <a:r>
              <a:rPr lang="en-US" dirty="0"/>
              <a:t> </a:t>
            </a:r>
            <a:r>
              <a:rPr lang="en-US" dirty="0" err="1"/>
              <a:t>topgan</a:t>
            </a:r>
            <a:r>
              <a:rPr lang="en-US" dirty="0"/>
              <a:t>.</a:t>
            </a:r>
            <a:endParaRPr lang="ru-RU" dirty="0"/>
          </a:p>
          <a:p>
            <a:r>
              <a:rPr lang="en-US" dirty="0" err="1"/>
              <a:t>Zamburug'lar</a:t>
            </a:r>
            <a:r>
              <a:rPr lang="en-US" dirty="0"/>
              <a:t> </a:t>
            </a:r>
            <a:r>
              <a:rPr lang="en-US" dirty="0" err="1"/>
              <a:t>hujayrasi</a:t>
            </a:r>
            <a:r>
              <a:rPr lang="en-US" dirty="0"/>
              <a:t> </a:t>
            </a:r>
            <a:r>
              <a:rPr lang="en-US" dirty="0" err="1"/>
              <a:t>po'st</a:t>
            </a:r>
            <a:r>
              <a:rPr lang="en-US" dirty="0"/>
              <a:t>, </a:t>
            </a:r>
            <a:r>
              <a:rPr lang="en-US" dirty="0" err="1"/>
              <a:t>sitoplazma</a:t>
            </a:r>
            <a:r>
              <a:rPr lang="en-US" dirty="0"/>
              <a:t>, </a:t>
            </a:r>
            <a:r>
              <a:rPr lang="en-US" dirty="0" err="1"/>
              <a:t>endoplazmatik</a:t>
            </a:r>
            <a:r>
              <a:rPr lang="en-US" dirty="0"/>
              <a:t> </a:t>
            </a:r>
            <a:r>
              <a:rPr lang="en-US" dirty="0" err="1"/>
              <a:t>to'r</a:t>
            </a:r>
            <a:r>
              <a:rPr lang="en-US" dirty="0"/>
              <a:t>, </a:t>
            </a:r>
            <a:r>
              <a:rPr lang="en-US" dirty="0" err="1"/>
              <a:t>mitoxondriy</a:t>
            </a:r>
            <a:r>
              <a:rPr lang="en-US" dirty="0"/>
              <a:t>, </a:t>
            </a:r>
            <a:r>
              <a:rPr lang="en-US" dirty="0" err="1"/>
              <a:t>ribosoma</a:t>
            </a:r>
            <a:r>
              <a:rPr lang="en-US" dirty="0"/>
              <a:t>, </a:t>
            </a:r>
            <a:r>
              <a:rPr lang="en-US" dirty="0" err="1"/>
              <a:t>vakuola</a:t>
            </a:r>
            <a:r>
              <a:rPr lang="en-US" dirty="0"/>
              <a:t> </a:t>
            </a:r>
            <a:r>
              <a:rPr lang="en-US" dirty="0" err="1"/>
              <a:t>va</a:t>
            </a:r>
            <a:r>
              <a:rPr lang="en-US" dirty="0"/>
              <a:t> </a:t>
            </a:r>
            <a:r>
              <a:rPr lang="en-US" dirty="0" err="1"/>
              <a:t>yadrodan</a:t>
            </a:r>
            <a:r>
              <a:rPr lang="en-US" dirty="0"/>
              <a:t> </a:t>
            </a:r>
            <a:r>
              <a:rPr lang="en-US" dirty="0" err="1"/>
              <a:t>tashkil</a:t>
            </a:r>
            <a:r>
              <a:rPr lang="en-US" dirty="0"/>
              <a:t> </a:t>
            </a:r>
            <a:r>
              <a:rPr lang="en-US" dirty="0" err="1"/>
              <a:t>topgan</a:t>
            </a:r>
            <a:r>
              <a:rPr lang="en-US" dirty="0"/>
              <a:t> (l-</a:t>
            </a:r>
            <a:r>
              <a:rPr lang="en-US" dirty="0" err="1"/>
              <a:t>rasm</a:t>
            </a:r>
            <a:r>
              <a:rPr lang="en-US" dirty="0"/>
              <a:t>).</a:t>
            </a:r>
            <a:endParaRPr lang="ru-RU" dirty="0"/>
          </a:p>
          <a:p>
            <a:r>
              <a:rPr lang="en-US" dirty="0" err="1"/>
              <a:t>Yadrosining</a:t>
            </a:r>
            <a:r>
              <a:rPr lang="en-US" dirty="0"/>
              <a:t> </a:t>
            </a:r>
            <a:r>
              <a:rPr lang="en-US" dirty="0" err="1"/>
              <a:t>tuzilishiga</a:t>
            </a:r>
            <a:r>
              <a:rPr lang="en-US" dirty="0"/>
              <a:t> </a:t>
            </a:r>
            <a:r>
              <a:rPr lang="en-US" dirty="0" err="1"/>
              <a:t>ko'ra</a:t>
            </a:r>
            <a:r>
              <a:rPr lang="en-US" dirty="0"/>
              <a:t>, </a:t>
            </a:r>
            <a:r>
              <a:rPr lang="en-US" dirty="0" err="1"/>
              <a:t>zamburug'lar</a:t>
            </a:r>
            <a:r>
              <a:rPr lang="en-US" dirty="0"/>
              <a:t> </a:t>
            </a:r>
            <a:r>
              <a:rPr lang="en-US" dirty="0" err="1"/>
              <a:t>eukariot</a:t>
            </a:r>
            <a:r>
              <a:rPr lang="en-US" dirty="0"/>
              <a:t> </a:t>
            </a:r>
            <a:r>
              <a:rPr lang="en-US" dirty="0" err="1"/>
              <a:t>organizmlarga</a:t>
            </a:r>
            <a:r>
              <a:rPr lang="en-US" dirty="0"/>
              <a:t> </a:t>
            </a:r>
            <a:r>
              <a:rPr lang="en-US" dirty="0" err="1"/>
              <a:t>kiradi</a:t>
            </a:r>
            <a:r>
              <a:rPr lang="en-US" dirty="0"/>
              <a:t>.</a:t>
            </a:r>
            <a:endParaRPr lang="ru-RU" dirty="0"/>
          </a:p>
          <a:p>
            <a:r>
              <a:rPr lang="en-US" dirty="0" err="1"/>
              <a:t>Hujayra</a:t>
            </a:r>
            <a:r>
              <a:rPr lang="en-US" dirty="0"/>
              <a:t> </a:t>
            </a:r>
            <a:r>
              <a:rPr lang="en-US" dirty="0" err="1"/>
              <a:t>po'sti</a:t>
            </a:r>
            <a:r>
              <a:rPr lang="en-US" dirty="0"/>
              <a:t> </a:t>
            </a:r>
            <a:r>
              <a:rPr lang="en-US" dirty="0" err="1"/>
              <a:t>tashqi</a:t>
            </a:r>
            <a:r>
              <a:rPr lang="en-US" dirty="0"/>
              <a:t> </a:t>
            </a:r>
            <a:r>
              <a:rPr lang="en-US" dirty="0" err="1"/>
              <a:t>va</a:t>
            </a:r>
            <a:r>
              <a:rPr lang="en-US" dirty="0"/>
              <a:t> </a:t>
            </a:r>
            <a:r>
              <a:rPr lang="en-US" dirty="0" err="1"/>
              <a:t>ichki</a:t>
            </a:r>
            <a:r>
              <a:rPr lang="en-US" dirty="0"/>
              <a:t> </a:t>
            </a:r>
            <a:r>
              <a:rPr lang="en-US" dirty="0" err="1"/>
              <a:t>qavatdan</a:t>
            </a:r>
            <a:r>
              <a:rPr lang="en-US" dirty="0"/>
              <a:t> </a:t>
            </a:r>
            <a:r>
              <a:rPr lang="en-US" dirty="0" err="1"/>
              <a:t>tashkil</a:t>
            </a:r>
            <a:r>
              <a:rPr lang="en-US" dirty="0"/>
              <a:t> </a:t>
            </a:r>
            <a:r>
              <a:rPr lang="en-US" dirty="0" err="1"/>
              <a:t>topgan</a:t>
            </a:r>
            <a:r>
              <a:rPr lang="en-US" dirty="0"/>
              <a:t> </a:t>
            </a:r>
            <a:r>
              <a:rPr lang="en-US" dirty="0" err="1"/>
              <a:t>bo'lib</a:t>
            </a:r>
            <a:r>
              <a:rPr lang="en-US" dirty="0"/>
              <a:t>, </a:t>
            </a:r>
            <a:r>
              <a:rPr lang="en-US" dirty="0" err="1"/>
              <a:t>qalinligi</a:t>
            </a:r>
            <a:r>
              <a:rPr lang="en-US" dirty="0"/>
              <a:t> 0,2 </a:t>
            </a:r>
            <a:r>
              <a:rPr lang="en-US" dirty="0" err="1"/>
              <a:t>mkm</a:t>
            </a:r>
            <a:r>
              <a:rPr lang="en-US" dirty="0"/>
              <a:t> </a:t>
            </a:r>
            <a:r>
              <a:rPr lang="en-US" dirty="0" err="1"/>
              <a:t>ni</a:t>
            </a:r>
            <a:r>
              <a:rPr lang="en-US" dirty="0"/>
              <a:t> </a:t>
            </a:r>
            <a:r>
              <a:rPr lang="en-US" dirty="0" err="1"/>
              <a:t>tashkil</a:t>
            </a:r>
            <a:r>
              <a:rPr lang="en-US" dirty="0"/>
              <a:t> </a:t>
            </a:r>
            <a:r>
              <a:rPr lang="en-US" dirty="0" err="1"/>
              <a:t>qiladi</a:t>
            </a:r>
            <a:r>
              <a:rPr lang="en-US" dirty="0"/>
              <a:t>. </a:t>
            </a:r>
            <a:r>
              <a:rPr lang="en-US" dirty="0" err="1"/>
              <a:t>Tashqi</a:t>
            </a:r>
            <a:r>
              <a:rPr lang="en-US" dirty="0"/>
              <a:t> </a:t>
            </a:r>
            <a:r>
              <a:rPr lang="en-US" dirty="0" err="1"/>
              <a:t>qavati</a:t>
            </a:r>
            <a:r>
              <a:rPr lang="en-US" dirty="0"/>
              <a:t> </a:t>
            </a:r>
            <a:r>
              <a:rPr lang="en-US" dirty="0" err="1"/>
              <a:t>hujayrani</a:t>
            </a:r>
            <a:r>
              <a:rPr lang="en-US" dirty="0"/>
              <a:t> </a:t>
            </a:r>
            <a:r>
              <a:rPr lang="en-US" dirty="0" err="1"/>
              <a:t>himoya</a:t>
            </a:r>
            <a:r>
              <a:rPr lang="en-US" dirty="0"/>
              <a:t> </a:t>
            </a:r>
            <a:r>
              <a:rPr lang="en-US" dirty="0" err="1"/>
              <a:t>qiladi</a:t>
            </a:r>
            <a:r>
              <a:rPr lang="en-US" dirty="0"/>
              <a:t>. </a:t>
            </a:r>
            <a:r>
              <a:rPr lang="en-US" dirty="0" err="1"/>
              <a:t>Hujayra</a:t>
            </a:r>
            <a:r>
              <a:rPr lang="en-US" dirty="0"/>
              <a:t> </a:t>
            </a:r>
            <a:r>
              <a:rPr lang="en-US" dirty="0" err="1"/>
              <a:t>tarkibining</a:t>
            </a:r>
            <a:r>
              <a:rPr lang="en-US" dirty="0"/>
              <a:t> 80-90% </a:t>
            </a:r>
            <a:r>
              <a:rPr lang="en-US" dirty="0" err="1"/>
              <a:t>ni</a:t>
            </a:r>
            <a:r>
              <a:rPr lang="en-US" dirty="0"/>
              <a:t> </a:t>
            </a:r>
            <a:r>
              <a:rPr lang="en-US" dirty="0" err="1"/>
              <a:t>polisaxaridlar</a:t>
            </a:r>
            <a:r>
              <a:rPr lang="en-US" dirty="0"/>
              <a:t>, </a:t>
            </a:r>
            <a:r>
              <a:rPr lang="en-US" dirty="0" err="1"/>
              <a:t>oqsillar</a:t>
            </a:r>
            <a:r>
              <a:rPr lang="en-US" dirty="0"/>
              <a:t>, </a:t>
            </a:r>
            <a:r>
              <a:rPr lang="en-US" dirty="0" err="1"/>
              <a:t>polifosfatlar</a:t>
            </a:r>
            <a:r>
              <a:rPr lang="en-US" dirty="0"/>
              <a:t> </a:t>
            </a:r>
            <a:r>
              <a:rPr lang="en-US" dirty="0" err="1"/>
              <a:t>tashkil</a:t>
            </a:r>
            <a:r>
              <a:rPr lang="en-US" dirty="0"/>
              <a:t> </a:t>
            </a:r>
            <a:r>
              <a:rPr lang="en-US" dirty="0" err="1"/>
              <a:t>qiladi</a:t>
            </a:r>
            <a:r>
              <a:rPr lang="en-US" dirty="0"/>
              <a:t>.</a:t>
            </a:r>
            <a:endParaRPr lang="ru-RU" dirty="0"/>
          </a:p>
          <a:p>
            <a:r>
              <a:rPr lang="en-US" dirty="0" err="1"/>
              <a:t>Asosi</a:t>
            </a:r>
            <a:r>
              <a:rPr lang="en-US" dirty="0"/>
              <a:t> </a:t>
            </a:r>
            <a:r>
              <a:rPr lang="en-US" dirty="0" err="1"/>
              <a:t>xitin</a:t>
            </a:r>
            <a:r>
              <a:rPr lang="en-US" dirty="0"/>
              <a:t> </a:t>
            </a:r>
            <a:r>
              <a:rPr lang="en-US" dirty="0" err="1"/>
              <a:t>va</a:t>
            </a:r>
            <a:r>
              <a:rPr lang="en-US" dirty="0"/>
              <a:t> </a:t>
            </a:r>
            <a:r>
              <a:rPr lang="en-US" dirty="0" err="1"/>
              <a:t>sellulozadan</a:t>
            </a:r>
            <a:r>
              <a:rPr lang="en-US" dirty="0"/>
              <a:t> </a:t>
            </a:r>
            <a:r>
              <a:rPr lang="en-US" dirty="0" err="1"/>
              <a:t>iborat</a:t>
            </a:r>
            <a:r>
              <a:rPr lang="en-US" dirty="0"/>
              <a:t> </a:t>
            </a:r>
            <a:r>
              <a:rPr lang="en-US" dirty="0" err="1"/>
              <a:t>bo'ladi</a:t>
            </a:r>
            <a:r>
              <a:rPr lang="en-US" dirty="0"/>
              <a:t>. </a:t>
            </a:r>
            <a:r>
              <a:rPr lang="en-US" dirty="0" err="1"/>
              <a:t>Shuningdek</a:t>
            </a:r>
            <a:r>
              <a:rPr lang="en-US" dirty="0"/>
              <a:t>, </a:t>
            </a:r>
            <a:r>
              <a:rPr lang="en-US" dirty="0" err="1"/>
              <a:t>uning</a:t>
            </a:r>
            <a:r>
              <a:rPr lang="en-US" dirty="0"/>
              <a:t> </a:t>
            </a:r>
            <a:r>
              <a:rPr lang="en-US" dirty="0" err="1"/>
              <a:t>tarkibida</a:t>
            </a:r>
            <a:r>
              <a:rPr lang="en-US" dirty="0"/>
              <a:t> 20% </a:t>
            </a:r>
            <a:r>
              <a:rPr lang="en-US" dirty="0" err="1"/>
              <a:t>gacha</a:t>
            </a:r>
            <a:r>
              <a:rPr lang="en-US" dirty="0"/>
              <a:t> </a:t>
            </a:r>
            <a:r>
              <a:rPr lang="en-US" dirty="0" err="1"/>
              <a:t>glukuron</a:t>
            </a:r>
            <a:r>
              <a:rPr lang="en-US" dirty="0"/>
              <a:t> </a:t>
            </a:r>
            <a:r>
              <a:rPr lang="en-US" dirty="0" err="1"/>
              <a:t>kislota</a:t>
            </a:r>
            <a:r>
              <a:rPr lang="en-US" dirty="0"/>
              <a:t>, </a:t>
            </a:r>
            <a:r>
              <a:rPr lang="en-US" dirty="0" err="1"/>
              <a:t>mannoza</a:t>
            </a:r>
            <a:r>
              <a:rPr lang="en-US" dirty="0"/>
              <a:t>, </a:t>
            </a:r>
            <a:r>
              <a:rPr lang="en-US" dirty="0" err="1"/>
              <a:t>galaktoza</a:t>
            </a:r>
            <a:r>
              <a:rPr lang="en-US" dirty="0"/>
              <a:t>, </a:t>
            </a:r>
            <a:r>
              <a:rPr lang="en-US" dirty="0" err="1"/>
              <a:t>glukoza</a:t>
            </a:r>
            <a:r>
              <a:rPr lang="en-US" dirty="0"/>
              <a:t> ham </a:t>
            </a:r>
            <a:r>
              <a:rPr lang="en-US" dirty="0" err="1"/>
              <a:t>bo'ladi</a:t>
            </a:r>
            <a:r>
              <a:rPr lang="en-US" dirty="0"/>
              <a:t>.</a:t>
            </a:r>
            <a:endParaRPr lang="ru-RU" dirty="0"/>
          </a:p>
          <a:p>
            <a:pPr marL="45720" indent="0">
              <a:buNone/>
            </a:pPr>
            <a:endParaRPr lang="ru-RU" dirty="0"/>
          </a:p>
        </p:txBody>
      </p:sp>
    </p:spTree>
    <p:extLst>
      <p:ext uri="{BB962C8B-B14F-4D97-AF65-F5344CB8AC3E}">
        <p14:creationId xmlns:p14="http://schemas.microsoft.com/office/powerpoint/2010/main" val="519753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404664"/>
            <a:ext cx="8496944" cy="6120680"/>
          </a:xfrm>
        </p:spPr>
        <p:txBody>
          <a:bodyPr>
            <a:normAutofit fontScale="92500" lnSpcReduction="20000"/>
          </a:bodyPr>
          <a:lstStyle/>
          <a:p>
            <a:r>
              <a:rPr lang="en-US" dirty="0" err="1"/>
              <a:t>Hujayra</a:t>
            </a:r>
            <a:r>
              <a:rPr lang="en-US" dirty="0"/>
              <a:t> </a:t>
            </a:r>
            <a:r>
              <a:rPr lang="en-US" dirty="0" err="1"/>
              <a:t>po'stida</a:t>
            </a:r>
            <a:r>
              <a:rPr lang="en-US" dirty="0"/>
              <a:t> </a:t>
            </a:r>
            <a:r>
              <a:rPr lang="en-US" dirty="0" err="1"/>
              <a:t>xitin</a:t>
            </a:r>
            <a:r>
              <a:rPr lang="en-US" dirty="0"/>
              <a:t>, </a:t>
            </a:r>
            <a:r>
              <a:rPr lang="en-US" dirty="0" err="1"/>
              <a:t>oqsil</a:t>
            </a:r>
            <a:r>
              <a:rPr lang="en-US" dirty="0"/>
              <a:t> </a:t>
            </a:r>
            <a:r>
              <a:rPr lang="en-US" dirty="0" err="1"/>
              <a:t>va</a:t>
            </a:r>
            <a:r>
              <a:rPr lang="en-US" dirty="0"/>
              <a:t> </a:t>
            </a:r>
            <a:r>
              <a:rPr lang="en-US" dirty="0" err="1"/>
              <a:t>yog</a:t>
            </a:r>
            <a:r>
              <a:rPr lang="en-US" dirty="0"/>
              <a:t>' ham </a:t>
            </a:r>
            <a:r>
              <a:rPr lang="en-US" dirty="0" err="1"/>
              <a:t>uchraydi</a:t>
            </a:r>
            <a:r>
              <a:rPr lang="en-US" dirty="0"/>
              <a:t>. </a:t>
            </a:r>
            <a:r>
              <a:rPr lang="en-US" dirty="0" err="1"/>
              <a:t>Masalan</a:t>
            </a:r>
            <a:r>
              <a:rPr lang="en-US" dirty="0"/>
              <a:t>, </a:t>
            </a:r>
            <a:r>
              <a:rPr lang="en-US" dirty="0" err="1"/>
              <a:t>Aspergillis</a:t>
            </a:r>
            <a:r>
              <a:rPr lang="en-US" dirty="0"/>
              <a:t> </a:t>
            </a:r>
            <a:r>
              <a:rPr lang="en-US" dirty="0" err="1"/>
              <a:t>niger</a:t>
            </a:r>
            <a:r>
              <a:rPr lang="en-US" dirty="0"/>
              <a:t> </a:t>
            </a:r>
            <a:r>
              <a:rPr lang="en-US" dirty="0" err="1"/>
              <a:t>zamburug'i</a:t>
            </a:r>
            <a:r>
              <a:rPr lang="en-US" dirty="0"/>
              <a:t> </a:t>
            </a:r>
            <a:r>
              <a:rPr lang="en-US" dirty="0" err="1"/>
              <a:t>hujayrasining</a:t>
            </a:r>
            <a:r>
              <a:rPr lang="en-US" dirty="0"/>
              <a:t> </a:t>
            </a:r>
            <a:r>
              <a:rPr lang="en-US" dirty="0" err="1"/>
              <a:t>po'sti</a:t>
            </a:r>
            <a:r>
              <a:rPr lang="en-US" dirty="0"/>
              <a:t> </a:t>
            </a:r>
            <a:r>
              <a:rPr lang="en-US" dirty="0" err="1"/>
              <a:t>tarkibida</a:t>
            </a:r>
            <a:r>
              <a:rPr lang="en-US" dirty="0"/>
              <a:t> </a:t>
            </a:r>
            <a:r>
              <a:rPr lang="en-US" dirty="0" err="1"/>
              <a:t>uglevodlardan</a:t>
            </a:r>
            <a:r>
              <a:rPr lang="en-US" dirty="0"/>
              <a:t> </a:t>
            </a:r>
            <a:r>
              <a:rPr lang="en-US" dirty="0" err="1"/>
              <a:t>glukoza</a:t>
            </a:r>
            <a:r>
              <a:rPr lang="en-US" dirty="0"/>
              <a:t>, </a:t>
            </a:r>
            <a:r>
              <a:rPr lang="en-US" dirty="0" err="1"/>
              <a:t>mannoza</a:t>
            </a:r>
            <a:r>
              <a:rPr lang="en-US" dirty="0"/>
              <a:t>, </a:t>
            </a:r>
            <a:r>
              <a:rPr lang="en-US" dirty="0" err="1"/>
              <a:t>arabinoza</a:t>
            </a:r>
            <a:r>
              <a:rPr lang="en-US" dirty="0"/>
              <a:t> (73-83%), </a:t>
            </a:r>
            <a:r>
              <a:rPr lang="en-US" dirty="0" err="1"/>
              <a:t>geksozamin</a:t>
            </a:r>
            <a:r>
              <a:rPr lang="en-US" dirty="0"/>
              <a:t> (9-13%), </a:t>
            </a:r>
            <a:r>
              <a:rPr lang="en-US" dirty="0" err="1"/>
              <a:t>lipidlar</a:t>
            </a:r>
            <a:r>
              <a:rPr lang="en-US" dirty="0"/>
              <a:t> 2-7%, </a:t>
            </a:r>
            <a:r>
              <a:rPr lang="en-US" dirty="0" err="1"/>
              <a:t>oqsil</a:t>
            </a:r>
            <a:r>
              <a:rPr lang="en-US" dirty="0"/>
              <a:t> 0,5-2,0%, </a:t>
            </a:r>
            <a:r>
              <a:rPr lang="en-US" dirty="0" err="1"/>
              <a:t>fosfor</a:t>
            </a:r>
            <a:r>
              <a:rPr lang="en-US" dirty="0"/>
              <a:t> 0,1% </a:t>
            </a:r>
            <a:r>
              <a:rPr lang="en-US" dirty="0" err="1"/>
              <a:t>bo'ladi</a:t>
            </a:r>
            <a:r>
              <a:rPr lang="en-US" dirty="0"/>
              <a:t>. </a:t>
            </a:r>
            <a:r>
              <a:rPr lang="en-US" dirty="0" err="1"/>
              <a:t>Xitin</a:t>
            </a:r>
            <a:r>
              <a:rPr lang="en-US" dirty="0"/>
              <a:t> </a:t>
            </a:r>
            <a:r>
              <a:rPr lang="en-US" dirty="0" err="1"/>
              <a:t>moddasi</a:t>
            </a:r>
            <a:r>
              <a:rPr lang="en-US" dirty="0"/>
              <a:t> </a:t>
            </a:r>
            <a:r>
              <a:rPr lang="en-US" dirty="0" err="1"/>
              <a:t>hujayra</a:t>
            </a:r>
            <a:r>
              <a:rPr lang="en-US" dirty="0"/>
              <a:t> </a:t>
            </a:r>
            <a:r>
              <a:rPr lang="en-US" dirty="0" err="1"/>
              <a:t>po'stining</a:t>
            </a:r>
            <a:r>
              <a:rPr lang="en-US" dirty="0"/>
              <a:t> 60% </a:t>
            </a:r>
            <a:r>
              <a:rPr lang="en-US" dirty="0" err="1"/>
              <a:t>dan</a:t>
            </a:r>
            <a:r>
              <a:rPr lang="en-US" dirty="0"/>
              <a:t> </a:t>
            </a:r>
            <a:r>
              <a:rPr lang="en-US" dirty="0" err="1"/>
              <a:t>ortiq</a:t>
            </a:r>
            <a:r>
              <a:rPr lang="en-US" dirty="0"/>
              <a:t> </a:t>
            </a:r>
            <a:r>
              <a:rPr lang="en-US" dirty="0" err="1"/>
              <a:t>quruq</a:t>
            </a:r>
            <a:r>
              <a:rPr lang="en-US" dirty="0"/>
              <a:t> </a:t>
            </a:r>
            <a:r>
              <a:rPr lang="en-US" dirty="0" err="1"/>
              <a:t>massasini</a:t>
            </a:r>
            <a:r>
              <a:rPr lang="en-US" dirty="0"/>
              <a:t> </a:t>
            </a:r>
            <a:r>
              <a:rPr lang="en-US" dirty="0" err="1"/>
              <a:t>tashkil</a:t>
            </a:r>
            <a:r>
              <a:rPr lang="en-US" dirty="0"/>
              <a:t> </a:t>
            </a:r>
            <a:r>
              <a:rPr lang="en-US" dirty="0" err="1"/>
              <a:t>qiladi</a:t>
            </a:r>
            <a:r>
              <a:rPr lang="en-US" dirty="0"/>
              <a:t>. </a:t>
            </a:r>
            <a:r>
              <a:rPr lang="en-US" dirty="0" err="1"/>
              <a:t>Hujayra</a:t>
            </a:r>
            <a:r>
              <a:rPr lang="en-US" dirty="0"/>
              <a:t> </a:t>
            </a:r>
            <a:r>
              <a:rPr lang="en-US" dirty="0" err="1"/>
              <a:t>po'sti</a:t>
            </a:r>
            <a:r>
              <a:rPr lang="en-US" dirty="0"/>
              <a:t> </a:t>
            </a:r>
            <a:r>
              <a:rPr lang="en-US" dirty="0" err="1"/>
              <a:t>ko'p</a:t>
            </a:r>
            <a:r>
              <a:rPr lang="en-US" dirty="0"/>
              <a:t> </a:t>
            </a:r>
            <a:r>
              <a:rPr lang="en-US" dirty="0" err="1"/>
              <a:t>qavatli</a:t>
            </a:r>
            <a:r>
              <a:rPr lang="en-US" dirty="0"/>
              <a:t> </a:t>
            </a:r>
            <a:r>
              <a:rPr lang="en-US" dirty="0" err="1"/>
              <a:t>bo'lib</a:t>
            </a:r>
            <a:r>
              <a:rPr lang="en-US" dirty="0"/>
              <a:t>, </a:t>
            </a:r>
            <a:r>
              <a:rPr lang="en-US" dirty="0" err="1"/>
              <a:t>fennentlar</a:t>
            </a:r>
            <a:r>
              <a:rPr lang="en-US" dirty="0"/>
              <a:t> </a:t>
            </a:r>
            <a:r>
              <a:rPr lang="en-US" dirty="0" err="1"/>
              <a:t>ta'sirida</a:t>
            </a:r>
            <a:r>
              <a:rPr lang="en-US" dirty="0"/>
              <a:t> </a:t>
            </a:r>
            <a:r>
              <a:rPr lang="en-US" dirty="0" err="1"/>
              <a:t>parchalanishi</a:t>
            </a:r>
            <a:r>
              <a:rPr lang="en-US" dirty="0"/>
              <a:t> </a:t>
            </a:r>
            <a:r>
              <a:rPr lang="en-US" dirty="0" err="1"/>
              <a:t>mumkin</a:t>
            </a:r>
            <a:r>
              <a:rPr lang="en-US" dirty="0"/>
              <a:t>.</a:t>
            </a:r>
            <a:endParaRPr lang="ru-RU" dirty="0"/>
          </a:p>
          <a:p>
            <a:r>
              <a:rPr lang="en-US" dirty="0" err="1"/>
              <a:t>Zamburug'lar</a:t>
            </a:r>
            <a:r>
              <a:rPr lang="en-US" dirty="0"/>
              <a:t> </a:t>
            </a:r>
            <a:r>
              <a:rPr lang="en-US" dirty="0" err="1"/>
              <a:t>protoplasti</a:t>
            </a:r>
            <a:r>
              <a:rPr lang="en-US" dirty="0"/>
              <a:t>. </a:t>
            </a:r>
            <a:r>
              <a:rPr lang="en-US" dirty="0" err="1"/>
              <a:t>Hujayralar</a:t>
            </a:r>
            <a:r>
              <a:rPr lang="en-US" dirty="0"/>
              <a:t> </a:t>
            </a:r>
            <a:r>
              <a:rPr lang="en-US" dirty="0" err="1"/>
              <a:t>ichidagi</a:t>
            </a:r>
            <a:r>
              <a:rPr lang="en-US" dirty="0"/>
              <a:t> </a:t>
            </a:r>
            <a:r>
              <a:rPr lang="en-US" dirty="0" err="1"/>
              <a:t>suyuqlik</a:t>
            </a:r>
            <a:r>
              <a:rPr lang="en-US" dirty="0"/>
              <a:t> protoplast</a:t>
            </a:r>
            <a:endParaRPr lang="ru-RU" dirty="0"/>
          </a:p>
          <a:p>
            <a:pPr marL="45720" indent="0">
              <a:buNone/>
            </a:pPr>
            <a:r>
              <a:rPr lang="en-US" dirty="0" err="1"/>
              <a:t>deyilib,u</a:t>
            </a:r>
            <a:r>
              <a:rPr lang="en-US" dirty="0"/>
              <a:t> </a:t>
            </a:r>
            <a:r>
              <a:rPr lang="en-US" dirty="0" err="1"/>
              <a:t>bosim</a:t>
            </a:r>
            <a:r>
              <a:rPr lang="en-US" dirty="0"/>
              <a:t> </a:t>
            </a:r>
            <a:r>
              <a:rPr lang="en-US" dirty="0" err="1"/>
              <a:t>kuchi</a:t>
            </a:r>
            <a:r>
              <a:rPr lang="en-US" dirty="0"/>
              <a:t> </a:t>
            </a:r>
            <a:r>
              <a:rPr lang="en-US" dirty="0" err="1"/>
              <a:t>ta'sirida</a:t>
            </a:r>
            <a:r>
              <a:rPr lang="en-US" dirty="0"/>
              <a:t> </a:t>
            </a:r>
            <a:r>
              <a:rPr lang="en-US" dirty="0" err="1"/>
              <a:t>hujayralar</a:t>
            </a:r>
            <a:r>
              <a:rPr lang="en-US" dirty="0"/>
              <a:t> </a:t>
            </a:r>
            <a:r>
              <a:rPr lang="en-US" dirty="0" err="1"/>
              <a:t>devoriga</a:t>
            </a:r>
            <a:r>
              <a:rPr lang="en-US" dirty="0"/>
              <a:t> </a:t>
            </a:r>
            <a:r>
              <a:rPr lang="en-US" dirty="0" err="1"/>
              <a:t>bosib</a:t>
            </a:r>
            <a:r>
              <a:rPr lang="en-US" dirty="0"/>
              <a:t> </a:t>
            </a:r>
            <a:r>
              <a:rPr lang="en-US" dirty="0" err="1"/>
              <a:t>turadi</a:t>
            </a:r>
            <a:r>
              <a:rPr lang="en-US" dirty="0"/>
              <a:t>. </a:t>
            </a:r>
            <a:r>
              <a:rPr lang="en-US" dirty="0" err="1"/>
              <a:t>Unda</a:t>
            </a:r>
            <a:endParaRPr lang="ru-RU" dirty="0"/>
          </a:p>
          <a:p>
            <a:pPr marL="45720" indent="0">
              <a:buNone/>
            </a:pPr>
            <a:r>
              <a:rPr lang="en-US" dirty="0" err="1"/>
              <a:t>hujayrada</a:t>
            </a:r>
            <a:r>
              <a:rPr lang="en-US" dirty="0"/>
              <a:t> </a:t>
            </a:r>
            <a:r>
              <a:rPr lang="en-US" dirty="0" err="1"/>
              <a:t>ro'y</a:t>
            </a:r>
            <a:r>
              <a:rPr lang="en-US" dirty="0"/>
              <a:t> </a:t>
            </a:r>
            <a:r>
              <a:rPr lang="en-US" dirty="0" err="1"/>
              <a:t>beradigan</a:t>
            </a:r>
            <a:r>
              <a:rPr lang="en-US" dirty="0"/>
              <a:t> </a:t>
            </a:r>
            <a:r>
              <a:rPr lang="en-US" dirty="0" err="1"/>
              <a:t>barcha</a:t>
            </a:r>
            <a:r>
              <a:rPr lang="en-US" dirty="0"/>
              <a:t> </a:t>
            </a:r>
            <a:r>
              <a:rPr lang="en-US" dirty="0" err="1"/>
              <a:t>metabolitik</a:t>
            </a:r>
            <a:r>
              <a:rPr lang="en-US" dirty="0"/>
              <a:t> </a:t>
            </a:r>
            <a:r>
              <a:rPr lang="en-US" dirty="0" err="1"/>
              <a:t>jarayonlar</a:t>
            </a:r>
            <a:r>
              <a:rPr lang="en-US" dirty="0"/>
              <a:t> </a:t>
            </a:r>
            <a:r>
              <a:rPr lang="en-US" dirty="0" err="1"/>
              <a:t>amalga</a:t>
            </a:r>
            <a:r>
              <a:rPr lang="en-US" dirty="0"/>
              <a:t> </a:t>
            </a:r>
            <a:r>
              <a:rPr lang="en-US" dirty="0" err="1"/>
              <a:t>oshadi</a:t>
            </a:r>
            <a:r>
              <a:rPr lang="en-US" dirty="0"/>
              <a:t>.</a:t>
            </a:r>
            <a:endParaRPr lang="ru-RU" dirty="0"/>
          </a:p>
          <a:p>
            <a:r>
              <a:rPr lang="en-US" dirty="0" err="1"/>
              <a:t>Hujayra</a:t>
            </a:r>
            <a:r>
              <a:rPr lang="en-US" dirty="0"/>
              <a:t> </a:t>
            </a:r>
            <a:r>
              <a:rPr lang="en-US" dirty="0" err="1"/>
              <a:t>po'stidagi</a:t>
            </a:r>
            <a:r>
              <a:rPr lang="en-US" dirty="0"/>
              <a:t> </a:t>
            </a:r>
            <a:r>
              <a:rPr lang="en-US" dirty="0" err="1"/>
              <a:t>teshikchalar</a:t>
            </a:r>
            <a:r>
              <a:rPr lang="en-US" dirty="0"/>
              <a:t> </a:t>
            </a:r>
            <a:r>
              <a:rPr lang="en-US" dirty="0" err="1"/>
              <a:t>orqali</a:t>
            </a:r>
            <a:r>
              <a:rPr lang="en-US" dirty="0"/>
              <a:t> </a:t>
            </a:r>
            <a:r>
              <a:rPr lang="en-US" dirty="0" err="1"/>
              <a:t>protoplastlar</a:t>
            </a:r>
            <a:r>
              <a:rPr lang="en-US" dirty="0"/>
              <a:t> </a:t>
            </a:r>
            <a:r>
              <a:rPr lang="en-US" dirty="0" err="1"/>
              <a:t>o'zaro</a:t>
            </a:r>
            <a:r>
              <a:rPr lang="en-US" dirty="0"/>
              <a:t> </a:t>
            </a:r>
            <a:r>
              <a:rPr lang="en-US" dirty="0" err="1"/>
              <a:t>qo'shilishi</a:t>
            </a:r>
            <a:endParaRPr lang="ru-RU" dirty="0"/>
          </a:p>
          <a:p>
            <a:pPr marL="45720" indent="0">
              <a:buNone/>
            </a:pPr>
            <a:r>
              <a:rPr lang="en-US" dirty="0" err="1"/>
              <a:t>mumkin</a:t>
            </a:r>
            <a:r>
              <a:rPr lang="en-US" dirty="0"/>
              <a:t>. </a:t>
            </a:r>
            <a:r>
              <a:rPr lang="en-US" dirty="0" err="1"/>
              <a:t>Protoplastda</a:t>
            </a:r>
            <a:r>
              <a:rPr lang="en-US" dirty="0"/>
              <a:t> </a:t>
            </a:r>
            <a:r>
              <a:rPr lang="en-US" dirty="0" err="1"/>
              <a:t>mitoxondriy</a:t>
            </a:r>
            <a:r>
              <a:rPr lang="en-US" dirty="0"/>
              <a:t>, </a:t>
            </a:r>
            <a:r>
              <a:rPr lang="en-US" dirty="0" err="1"/>
              <a:t>yadro</a:t>
            </a:r>
            <a:r>
              <a:rPr lang="en-US" dirty="0"/>
              <a:t> </a:t>
            </a:r>
            <a:r>
              <a:rPr lang="en-US" dirty="0" err="1"/>
              <a:t>joylashgan</a:t>
            </a:r>
            <a:r>
              <a:rPr lang="en-US" dirty="0"/>
              <a:t> </a:t>
            </a:r>
            <a:r>
              <a:rPr lang="en-US" dirty="0" err="1"/>
              <a:t>bo'ladi</a:t>
            </a:r>
            <a:r>
              <a:rPr lang="en-US" dirty="0"/>
              <a:t>.</a:t>
            </a:r>
            <a:endParaRPr lang="ru-RU" dirty="0"/>
          </a:p>
          <a:p>
            <a:r>
              <a:rPr lang="en-US" dirty="0" err="1"/>
              <a:t>Sitoplazma</a:t>
            </a:r>
            <a:r>
              <a:rPr lang="en-US" dirty="0"/>
              <a:t> </a:t>
            </a:r>
            <a:r>
              <a:rPr lang="en-US" dirty="0" err="1"/>
              <a:t>membranasi</a:t>
            </a:r>
            <a:r>
              <a:rPr lang="en-US" dirty="0"/>
              <a:t> </a:t>
            </a:r>
            <a:r>
              <a:rPr lang="en-US" dirty="0" err="1"/>
              <a:t>hujayra</a:t>
            </a:r>
            <a:r>
              <a:rPr lang="en-US" dirty="0"/>
              <a:t> </a:t>
            </a:r>
            <a:r>
              <a:rPr lang="en-US" dirty="0" err="1"/>
              <a:t>po'sti</a:t>
            </a:r>
            <a:r>
              <a:rPr lang="en-US" dirty="0"/>
              <a:t> </a:t>
            </a:r>
            <a:r>
              <a:rPr lang="en-US" dirty="0" err="1"/>
              <a:t>bilan</a:t>
            </a:r>
            <a:r>
              <a:rPr lang="en-US" dirty="0"/>
              <a:t> </a:t>
            </a:r>
            <a:r>
              <a:rPr lang="en-US" dirty="0" err="1"/>
              <a:t>sitoplazma</a:t>
            </a:r>
            <a:r>
              <a:rPr lang="en-US" dirty="0"/>
              <a:t> </a:t>
            </a:r>
            <a:r>
              <a:rPr lang="en-US" dirty="0" err="1"/>
              <a:t>orasida</a:t>
            </a:r>
            <a:r>
              <a:rPr lang="en-US" dirty="0"/>
              <a:t> </a:t>
            </a:r>
            <a:r>
              <a:rPr lang="en-US" dirty="0" err="1"/>
              <a:t>hosil</a:t>
            </a:r>
            <a:r>
              <a:rPr lang="en-US" dirty="0"/>
              <a:t> </a:t>
            </a:r>
            <a:r>
              <a:rPr lang="en-US" dirty="0" err="1"/>
              <a:t>bo'ladi.Uning</a:t>
            </a:r>
            <a:r>
              <a:rPr lang="en-US" dirty="0"/>
              <a:t> </a:t>
            </a:r>
            <a:r>
              <a:rPr lang="en-US" dirty="0" err="1"/>
              <a:t>vazifasi</a:t>
            </a:r>
            <a:r>
              <a:rPr lang="en-US" dirty="0"/>
              <a:t> </a:t>
            </a:r>
            <a:r>
              <a:rPr lang="en-US" dirty="0" err="1"/>
              <a:t>hujayra</a:t>
            </a:r>
            <a:r>
              <a:rPr lang="en-US" dirty="0"/>
              <a:t> </a:t>
            </a:r>
            <a:r>
              <a:rPr lang="en-US" dirty="0" err="1"/>
              <a:t>ichiga</a:t>
            </a:r>
            <a:r>
              <a:rPr lang="en-US" dirty="0"/>
              <a:t> </a:t>
            </a:r>
            <a:r>
              <a:rPr lang="en-US" dirty="0" err="1"/>
              <a:t>kiradigan</a:t>
            </a:r>
            <a:r>
              <a:rPr lang="en-US" dirty="0"/>
              <a:t> </a:t>
            </a:r>
            <a:r>
              <a:rPr lang="en-US" dirty="0" err="1"/>
              <a:t>va</a:t>
            </a:r>
            <a:r>
              <a:rPr lang="en-US" dirty="0"/>
              <a:t> </a:t>
            </a:r>
            <a:r>
              <a:rPr lang="en-US" dirty="0" err="1"/>
              <a:t>undan</a:t>
            </a:r>
            <a:r>
              <a:rPr lang="en-US" dirty="0"/>
              <a:t> </a:t>
            </a:r>
            <a:r>
              <a:rPr lang="en-US" dirty="0" err="1"/>
              <a:t>chiqadigan</a:t>
            </a:r>
            <a:r>
              <a:rPr lang="en-US" dirty="0"/>
              <a:t> </a:t>
            </a:r>
            <a:r>
              <a:rPr lang="en-US" dirty="0" err="1"/>
              <a:t>moddalami</a:t>
            </a:r>
            <a:r>
              <a:rPr lang="en-US" dirty="0"/>
              <a:t> </a:t>
            </a:r>
            <a:r>
              <a:rPr lang="en-US" dirty="0" err="1"/>
              <a:t>nazorat</a:t>
            </a:r>
            <a:r>
              <a:rPr lang="en-US" dirty="0"/>
              <a:t> </a:t>
            </a:r>
            <a:r>
              <a:rPr lang="en-US" dirty="0" err="1"/>
              <a:t>qilishdir</a:t>
            </a:r>
            <a:r>
              <a:rPr lang="en-US" dirty="0"/>
              <a:t>. </a:t>
            </a:r>
            <a:r>
              <a:rPr lang="en-US" dirty="0" err="1"/>
              <a:t>Hujayra</a:t>
            </a:r>
            <a:r>
              <a:rPr lang="en-US" dirty="0"/>
              <a:t> </a:t>
            </a:r>
            <a:r>
              <a:rPr lang="en-US" dirty="0" err="1"/>
              <a:t>sitoplazmasi</a:t>
            </a:r>
            <a:r>
              <a:rPr lang="en-US" dirty="0"/>
              <a:t> </a:t>
            </a:r>
            <a:r>
              <a:rPr lang="en-US" dirty="0" err="1"/>
              <a:t>ipsimon</a:t>
            </a:r>
            <a:r>
              <a:rPr lang="en-US" dirty="0"/>
              <a:t>, </a:t>
            </a:r>
            <a:r>
              <a:rPr lang="en-US" dirty="0" err="1"/>
              <a:t>naysimon</a:t>
            </a:r>
            <a:r>
              <a:rPr lang="en-US" dirty="0"/>
              <a:t> </a:t>
            </a:r>
            <a:r>
              <a:rPr lang="en-US" dirty="0" err="1"/>
              <a:t>va</a:t>
            </a:r>
            <a:r>
              <a:rPr lang="en-US" dirty="0"/>
              <a:t> </a:t>
            </a:r>
            <a:r>
              <a:rPr lang="en-US" dirty="0" err="1"/>
              <a:t>pufaksimon</a:t>
            </a:r>
            <a:r>
              <a:rPr lang="en-US" dirty="0"/>
              <a:t> </a:t>
            </a:r>
            <a:r>
              <a:rPr lang="en-US" dirty="0" err="1"/>
              <a:t>tuzilishdagi</a:t>
            </a:r>
            <a:r>
              <a:rPr lang="en-US" dirty="0"/>
              <a:t> </a:t>
            </a:r>
            <a:r>
              <a:rPr lang="en-US" dirty="0" err="1"/>
              <a:t>organellalardan</a:t>
            </a:r>
            <a:r>
              <a:rPr lang="en-US" dirty="0"/>
              <a:t> </a:t>
            </a:r>
            <a:r>
              <a:rPr lang="en-US" dirty="0" err="1"/>
              <a:t>tashkil</a:t>
            </a:r>
            <a:r>
              <a:rPr lang="en-US" dirty="0"/>
              <a:t> </a:t>
            </a:r>
            <a:r>
              <a:rPr lang="en-US" dirty="0" err="1"/>
              <a:t>topgan</a:t>
            </a:r>
            <a:r>
              <a:rPr lang="en-US" dirty="0"/>
              <a:t>. </a:t>
            </a:r>
            <a:r>
              <a:rPr lang="en-US" dirty="0" err="1"/>
              <a:t>Sitoplazma</a:t>
            </a:r>
            <a:r>
              <a:rPr lang="en-US" dirty="0"/>
              <a:t> </a:t>
            </a:r>
            <a:r>
              <a:rPr lang="en-US" dirty="0" err="1"/>
              <a:t>ichida</a:t>
            </a:r>
            <a:r>
              <a:rPr lang="en-US" dirty="0"/>
              <a:t> </a:t>
            </a:r>
            <a:r>
              <a:rPr lang="en-US" dirty="0" err="1"/>
              <a:t>joylashgan</a:t>
            </a:r>
            <a:r>
              <a:rPr lang="en-US" dirty="0"/>
              <a:t> </a:t>
            </a:r>
            <a:r>
              <a:rPr lang="en-US" dirty="0" err="1"/>
              <a:t>organellalar</a:t>
            </a:r>
            <a:r>
              <a:rPr lang="en-US" dirty="0"/>
              <a:t> </a:t>
            </a:r>
            <a:r>
              <a:rPr lang="en-US" dirty="0" err="1"/>
              <a:t>qatoriga</a:t>
            </a:r>
            <a:r>
              <a:rPr lang="en-US" dirty="0"/>
              <a:t> </a:t>
            </a:r>
            <a:r>
              <a:rPr lang="en-US" dirty="0" err="1"/>
              <a:t>Golji</a:t>
            </a:r>
            <a:r>
              <a:rPr lang="en-US" dirty="0"/>
              <a:t> </a:t>
            </a:r>
            <a:r>
              <a:rPr lang="en-US" dirty="0" err="1"/>
              <a:t>kompleksi</a:t>
            </a:r>
            <a:r>
              <a:rPr lang="en-US" dirty="0"/>
              <a:t> ham </a:t>
            </a:r>
            <a:r>
              <a:rPr lang="en-US" dirty="0" err="1"/>
              <a:t>kiradi</a:t>
            </a:r>
            <a:r>
              <a:rPr lang="en-US" dirty="0"/>
              <a:t>. U </a:t>
            </a:r>
            <a:r>
              <a:rPr lang="en-US" dirty="0" err="1"/>
              <a:t>yadro</a:t>
            </a:r>
            <a:r>
              <a:rPr lang="en-US" dirty="0"/>
              <a:t> </a:t>
            </a:r>
            <a:r>
              <a:rPr lang="en-US" dirty="0" err="1"/>
              <a:t>membranasida</a:t>
            </a:r>
            <a:r>
              <a:rPr lang="en-US" dirty="0"/>
              <a:t>, </a:t>
            </a:r>
            <a:r>
              <a:rPr lang="en-US" dirty="0" err="1"/>
              <a:t>gifalar</a:t>
            </a:r>
            <a:r>
              <a:rPr lang="en-US" dirty="0"/>
              <a:t> </a:t>
            </a:r>
            <a:r>
              <a:rPr lang="en-US" dirty="0" err="1"/>
              <a:t>to'siqlarida</a:t>
            </a:r>
            <a:r>
              <a:rPr lang="en-US" dirty="0"/>
              <a:t>, </a:t>
            </a:r>
            <a:r>
              <a:rPr lang="en-US" dirty="0" err="1"/>
              <a:t>konidiyalarda</a:t>
            </a:r>
            <a:r>
              <a:rPr lang="en-US" dirty="0"/>
              <a:t> </a:t>
            </a:r>
            <a:r>
              <a:rPr lang="en-US" dirty="0" err="1"/>
              <a:t>hosil</a:t>
            </a:r>
            <a:r>
              <a:rPr lang="en-US" dirty="0"/>
              <a:t> </a:t>
            </a:r>
            <a:r>
              <a:rPr lang="en-US" dirty="0" err="1"/>
              <a:t>bo'ladi</a:t>
            </a:r>
            <a:r>
              <a:rPr lang="en-US" dirty="0"/>
              <a:t>. </a:t>
            </a:r>
            <a:r>
              <a:rPr lang="en-US" dirty="0" err="1"/>
              <a:t>Sitoplazma</a:t>
            </a:r>
            <a:r>
              <a:rPr lang="en-US" dirty="0"/>
              <a:t> </a:t>
            </a:r>
            <a:r>
              <a:rPr lang="en-US" dirty="0" err="1"/>
              <a:t>tarkibida</a:t>
            </a:r>
            <a:r>
              <a:rPr lang="en-US" dirty="0"/>
              <a:t> </a:t>
            </a:r>
            <a:r>
              <a:rPr lang="en-US" dirty="0" err="1"/>
              <a:t>oqsil</a:t>
            </a:r>
            <a:r>
              <a:rPr lang="en-US" dirty="0"/>
              <a:t>, </a:t>
            </a:r>
            <a:r>
              <a:rPr lang="en-US" dirty="0" err="1"/>
              <a:t>aminokislotalar</a:t>
            </a:r>
            <a:r>
              <a:rPr lang="en-US" dirty="0"/>
              <a:t>, RNK, </a:t>
            </a:r>
            <a:r>
              <a:rPr lang="en-US" dirty="0" err="1"/>
              <a:t>uglevodlar</a:t>
            </a:r>
            <a:r>
              <a:rPr lang="en-US" dirty="0"/>
              <a:t>, </a:t>
            </a:r>
            <a:r>
              <a:rPr lang="en-US" dirty="0" err="1"/>
              <a:t>yog'lar</a:t>
            </a:r>
            <a:r>
              <a:rPr lang="en-US" dirty="0"/>
              <a:t> </a:t>
            </a:r>
            <a:r>
              <a:rPr lang="en-US" dirty="0" err="1"/>
              <a:t>uchraydi</a:t>
            </a:r>
            <a:r>
              <a:rPr lang="en-US" dirty="0"/>
              <a:t>.</a:t>
            </a:r>
            <a:endParaRPr lang="ru-RU" dirty="0"/>
          </a:p>
          <a:p>
            <a:r>
              <a:rPr lang="en-US" dirty="0" err="1"/>
              <a:t>Vakuola</a:t>
            </a:r>
            <a:r>
              <a:rPr lang="en-US" dirty="0"/>
              <a:t> </a:t>
            </a:r>
            <a:r>
              <a:rPr lang="en-US" dirty="0" err="1"/>
              <a:t>tez</a:t>
            </a:r>
            <a:r>
              <a:rPr lang="en-US" dirty="0"/>
              <a:t> </a:t>
            </a:r>
            <a:r>
              <a:rPr lang="en-US" dirty="0" err="1"/>
              <a:t>ko'zga</a:t>
            </a:r>
            <a:r>
              <a:rPr lang="en-US" dirty="0"/>
              <a:t> </a:t>
            </a:r>
            <a:r>
              <a:rPr lang="en-US" dirty="0" err="1"/>
              <a:t>tashlanadigan</a:t>
            </a:r>
            <a:r>
              <a:rPr lang="en-US" dirty="0"/>
              <a:t> </a:t>
            </a:r>
            <a:r>
              <a:rPr lang="en-US" dirty="0" err="1"/>
              <a:t>yumaloq</a:t>
            </a:r>
            <a:r>
              <a:rPr lang="en-US" dirty="0"/>
              <a:t> </a:t>
            </a:r>
            <a:r>
              <a:rPr lang="en-US" dirty="0" err="1"/>
              <a:t>organoiddir</a:t>
            </a:r>
            <a:r>
              <a:rPr lang="en-US" dirty="0"/>
              <a:t>. </a:t>
            </a:r>
            <a:r>
              <a:rPr lang="en-US" dirty="0" err="1"/>
              <a:t>Unda</a:t>
            </a:r>
            <a:r>
              <a:rPr lang="en-US" dirty="0"/>
              <a:t> </a:t>
            </a:r>
            <a:r>
              <a:rPr lang="en-US" dirty="0" err="1"/>
              <a:t>zaharli</a:t>
            </a:r>
            <a:r>
              <a:rPr lang="en-US" dirty="0"/>
              <a:t> </a:t>
            </a:r>
            <a:r>
              <a:rPr lang="en-US" dirty="0" err="1"/>
              <a:t>moddalar</a:t>
            </a:r>
            <a:r>
              <a:rPr lang="en-US" dirty="0"/>
              <a:t> </a:t>
            </a:r>
            <a:r>
              <a:rPr lang="en-US" dirty="0" err="1"/>
              <a:t>yig'ilib</a:t>
            </a:r>
            <a:r>
              <a:rPr lang="en-US" dirty="0"/>
              <a:t>, </a:t>
            </a:r>
            <a:r>
              <a:rPr lang="en-US" dirty="0" err="1"/>
              <a:t>hujayra</a:t>
            </a:r>
            <a:r>
              <a:rPr lang="en-US" dirty="0"/>
              <a:t> </a:t>
            </a:r>
            <a:r>
              <a:rPr lang="en-US" dirty="0" err="1"/>
              <a:t>uchun</a:t>
            </a:r>
            <a:r>
              <a:rPr lang="en-US" dirty="0"/>
              <a:t> </a:t>
            </a:r>
            <a:r>
              <a:rPr lang="en-US" dirty="0" err="1"/>
              <a:t>keraksiz</a:t>
            </a:r>
            <a:r>
              <a:rPr lang="en-US" dirty="0"/>
              <a:t> </a:t>
            </a:r>
            <a:r>
              <a:rPr lang="en-US" dirty="0" err="1"/>
              <a:t>moddalar</a:t>
            </a:r>
            <a:r>
              <a:rPr lang="en-US" dirty="0"/>
              <a:t> ham </a:t>
            </a:r>
            <a:r>
              <a:rPr lang="en-US" dirty="0" err="1"/>
              <a:t>hosil</a:t>
            </a:r>
            <a:r>
              <a:rPr lang="en-US" dirty="0"/>
              <a:t> </a:t>
            </a:r>
            <a:r>
              <a:rPr lang="en-US" dirty="0" err="1"/>
              <a:t>bo'ladi</a:t>
            </a:r>
            <a:r>
              <a:rPr lang="en-US" dirty="0"/>
              <a:t>.</a:t>
            </a:r>
            <a:endParaRPr lang="ru-RU" dirty="0"/>
          </a:p>
        </p:txBody>
      </p:sp>
    </p:spTree>
    <p:extLst>
      <p:ext uri="{BB962C8B-B14F-4D97-AF65-F5344CB8AC3E}">
        <p14:creationId xmlns:p14="http://schemas.microsoft.com/office/powerpoint/2010/main" val="403212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20"/>
            <a:ext cx="8136904" cy="5577800"/>
          </a:xfrm>
        </p:spPr>
        <p:txBody>
          <a:bodyPr>
            <a:normAutofit fontScale="85000" lnSpcReduction="20000"/>
          </a:bodyPr>
          <a:lstStyle/>
          <a:p>
            <a:r>
              <a:rPr lang="en-US" dirty="0" err="1"/>
              <a:t>Lizosomalar</a:t>
            </a:r>
            <a:r>
              <a:rPr lang="en-US" dirty="0"/>
              <a:t> </a:t>
            </a:r>
            <a:r>
              <a:rPr lang="en-US" dirty="0" err="1"/>
              <a:t>Golji</a:t>
            </a:r>
            <a:r>
              <a:rPr lang="en-US" dirty="0"/>
              <a:t> </a:t>
            </a:r>
            <a:r>
              <a:rPr lang="en-US" dirty="0" err="1"/>
              <a:t>kompleksi</a:t>
            </a:r>
            <a:r>
              <a:rPr lang="en-US" dirty="0"/>
              <a:t> </a:t>
            </a:r>
            <a:r>
              <a:rPr lang="en-US" dirty="0" err="1"/>
              <a:t>atrofida</a:t>
            </a:r>
            <a:r>
              <a:rPr lang="en-US" dirty="0"/>
              <a:t> </a:t>
            </a:r>
            <a:r>
              <a:rPr lang="en-US" dirty="0" err="1"/>
              <a:t>pufakcha</a:t>
            </a:r>
            <a:r>
              <a:rPr lang="en-US" dirty="0"/>
              <a:t> </a:t>
            </a:r>
            <a:r>
              <a:rPr lang="en-US" dirty="0" err="1"/>
              <a:t>shaklida</a:t>
            </a:r>
            <a:r>
              <a:rPr lang="en-US" dirty="0"/>
              <a:t> </a:t>
            </a:r>
            <a:r>
              <a:rPr lang="en-US" dirty="0" err="1"/>
              <a:t>hosil</a:t>
            </a:r>
            <a:r>
              <a:rPr lang="en-US" dirty="0"/>
              <a:t> </a:t>
            </a:r>
            <a:r>
              <a:rPr lang="en-US" dirty="0" err="1"/>
              <a:t>bo'ladi</a:t>
            </a:r>
            <a:r>
              <a:rPr lang="en-US" dirty="0"/>
              <a:t> </a:t>
            </a:r>
            <a:r>
              <a:rPr lang="en-US" dirty="0" err="1"/>
              <a:t>Ulaming</a:t>
            </a:r>
            <a:r>
              <a:rPr lang="en-US" dirty="0"/>
              <a:t> </a:t>
            </a:r>
            <a:r>
              <a:rPr lang="en-US" dirty="0" err="1"/>
              <a:t>vazifasi</a:t>
            </a:r>
            <a:r>
              <a:rPr lang="en-US" dirty="0"/>
              <a:t> </a:t>
            </a:r>
            <a:r>
              <a:rPr lang="en-US" dirty="0" err="1"/>
              <a:t>hujayra</a:t>
            </a:r>
            <a:r>
              <a:rPr lang="en-US" dirty="0"/>
              <a:t> </a:t>
            </a:r>
            <a:r>
              <a:rPr lang="en-US" dirty="0" err="1"/>
              <a:t>uchun</a:t>
            </a:r>
            <a:r>
              <a:rPr lang="en-US" dirty="0"/>
              <a:t> </a:t>
            </a:r>
            <a:r>
              <a:rPr lang="en-US" dirty="0" err="1"/>
              <a:t>zararli</a:t>
            </a:r>
            <a:r>
              <a:rPr lang="en-US" dirty="0"/>
              <a:t> </a:t>
            </a:r>
            <a:r>
              <a:rPr lang="en-US" dirty="0" err="1"/>
              <a:t>bo'lgan</a:t>
            </a:r>
            <a:r>
              <a:rPr lang="en-US" dirty="0"/>
              <a:t> </a:t>
            </a:r>
            <a:r>
              <a:rPr lang="en-US" dirty="0" err="1"/>
              <a:t>metabolitlami</a:t>
            </a:r>
            <a:r>
              <a:rPr lang="en-US" dirty="0"/>
              <a:t> </a:t>
            </a:r>
            <a:r>
              <a:rPr lang="en-US" dirty="0" err="1"/>
              <a:t>chiqarib</a:t>
            </a:r>
            <a:r>
              <a:rPr lang="en-US" dirty="0"/>
              <a:t> </a:t>
            </a:r>
            <a:r>
              <a:rPr lang="en-US" dirty="0" err="1"/>
              <a:t>tashlashdan</a:t>
            </a:r>
            <a:r>
              <a:rPr lang="en-US" dirty="0"/>
              <a:t> </a:t>
            </a:r>
            <a:r>
              <a:rPr lang="en-US" dirty="0" err="1"/>
              <a:t>iborat</a:t>
            </a:r>
            <a:r>
              <a:rPr lang="en-US" dirty="0"/>
              <a:t>.</a:t>
            </a:r>
            <a:endParaRPr lang="ru-RU" dirty="0"/>
          </a:p>
          <a:p>
            <a:r>
              <a:rPr lang="en-US" dirty="0"/>
              <a:t> 	</a:t>
            </a:r>
            <a:r>
              <a:rPr lang="en-US" dirty="0" err="1"/>
              <a:t>Yadro</a:t>
            </a:r>
            <a:r>
              <a:rPr lang="en-US" dirty="0"/>
              <a:t> </a:t>
            </a:r>
            <a:r>
              <a:rPr lang="en-US" dirty="0" err="1"/>
              <a:t>ikki</a:t>
            </a:r>
            <a:r>
              <a:rPr lang="en-US" dirty="0"/>
              <a:t> </a:t>
            </a:r>
            <a:r>
              <a:rPr lang="en-US" dirty="0" err="1"/>
              <a:t>qavatdan</a:t>
            </a:r>
            <a:r>
              <a:rPr lang="en-US" dirty="0"/>
              <a:t> </a:t>
            </a:r>
            <a:r>
              <a:rPr lang="en-US" dirty="0" err="1"/>
              <a:t>tashkil</a:t>
            </a:r>
            <a:r>
              <a:rPr lang="en-US" dirty="0"/>
              <a:t> </a:t>
            </a:r>
            <a:r>
              <a:rPr lang="en-US" dirty="0" err="1"/>
              <a:t>topgan</a:t>
            </a:r>
            <a:r>
              <a:rPr lang="en-US" dirty="0"/>
              <a:t> </a:t>
            </a:r>
            <a:r>
              <a:rPr lang="en-US" dirty="0" err="1"/>
              <a:t>po'st</a:t>
            </a:r>
            <a:r>
              <a:rPr lang="en-US" dirty="0"/>
              <a:t> </a:t>
            </a:r>
            <a:r>
              <a:rPr lang="en-US" dirty="0" err="1"/>
              <a:t>bilan</a:t>
            </a:r>
            <a:r>
              <a:rPr lang="en-US" dirty="0"/>
              <a:t> </a:t>
            </a:r>
            <a:r>
              <a:rPr lang="en-US" dirty="0" err="1"/>
              <a:t>o'ralgan</a:t>
            </a:r>
            <a:r>
              <a:rPr lang="en-US" dirty="0"/>
              <a:t> </a:t>
            </a:r>
            <a:r>
              <a:rPr lang="en-US" dirty="0" err="1"/>
              <a:t>bo'lib</a:t>
            </a:r>
            <a:r>
              <a:rPr lang="en-US" dirty="0"/>
              <a:t>,</a:t>
            </a:r>
            <a:endParaRPr lang="ru-RU" dirty="0"/>
          </a:p>
          <a:p>
            <a:pPr marL="45720" indent="0">
              <a:buNone/>
            </a:pPr>
            <a:r>
              <a:rPr lang="en-US" dirty="0" err="1"/>
              <a:t>yadrocha-xromosoma</a:t>
            </a:r>
            <a:r>
              <a:rPr lang="en-US" dirty="0"/>
              <a:t> </a:t>
            </a:r>
            <a:r>
              <a:rPr lang="en-US" dirty="0" err="1"/>
              <a:t>va</a:t>
            </a:r>
            <a:r>
              <a:rPr lang="en-US" dirty="0"/>
              <a:t> </a:t>
            </a:r>
            <a:r>
              <a:rPr lang="en-US" dirty="0" err="1"/>
              <a:t>DNKdan</a:t>
            </a:r>
            <a:r>
              <a:rPr lang="en-US" dirty="0"/>
              <a:t> </a:t>
            </a:r>
            <a:r>
              <a:rPr lang="en-US" dirty="0" err="1"/>
              <a:t>tuzilgan</a:t>
            </a:r>
            <a:r>
              <a:rPr lang="en-US" dirty="0"/>
              <a:t>. </a:t>
            </a:r>
            <a:r>
              <a:rPr lang="en-US" dirty="0" err="1"/>
              <a:t>Zamburug'larda</a:t>
            </a:r>
            <a:r>
              <a:rPr lang="en-US" dirty="0"/>
              <a:t> </a:t>
            </a:r>
            <a:r>
              <a:rPr lang="en-US" dirty="0" err="1"/>
              <a:t>bitta</a:t>
            </a:r>
            <a:r>
              <a:rPr lang="en-US" dirty="0"/>
              <a:t>, </a:t>
            </a:r>
            <a:r>
              <a:rPr lang="en-US" dirty="0" err="1"/>
              <a:t>ikkita</a:t>
            </a:r>
            <a:endParaRPr lang="ru-RU" dirty="0"/>
          </a:p>
          <a:p>
            <a:pPr marL="45720" indent="0">
              <a:buNone/>
            </a:pPr>
            <a:r>
              <a:rPr lang="en-US" dirty="0" err="1"/>
              <a:t>yoki</a:t>
            </a:r>
            <a:r>
              <a:rPr lang="en-US" dirty="0"/>
              <a:t> </a:t>
            </a:r>
            <a:r>
              <a:rPr lang="en-US" dirty="0" err="1"/>
              <a:t>ko'p</a:t>
            </a:r>
            <a:r>
              <a:rPr lang="en-US" dirty="0"/>
              <a:t> </a:t>
            </a:r>
            <a:r>
              <a:rPr lang="en-US" dirty="0" err="1"/>
              <a:t>yadro</a:t>
            </a:r>
            <a:r>
              <a:rPr lang="en-US" dirty="0"/>
              <a:t> </a:t>
            </a:r>
            <a:r>
              <a:rPr lang="en-US" dirty="0" err="1"/>
              <a:t>hosil</a:t>
            </a:r>
            <a:r>
              <a:rPr lang="en-US" dirty="0"/>
              <a:t> </a:t>
            </a:r>
            <a:r>
              <a:rPr lang="en-US" dirty="0" err="1"/>
              <a:t>bo'ladi.O'lchami</a:t>
            </a:r>
            <a:r>
              <a:rPr lang="en-US" dirty="0"/>
              <a:t> 2-3 </a:t>
            </a:r>
            <a:r>
              <a:rPr lang="en-US" dirty="0" err="1"/>
              <a:t>mkm</a:t>
            </a:r>
            <a:r>
              <a:rPr lang="en-US" dirty="0"/>
              <a:t> </a:t>
            </a:r>
            <a:r>
              <a:rPr lang="en-US" dirty="0" err="1"/>
              <a:t>bo'lib</a:t>
            </a:r>
            <a:r>
              <a:rPr lang="en-US" dirty="0"/>
              <a:t>, </a:t>
            </a:r>
            <a:r>
              <a:rPr lang="en-US" dirty="0" err="1"/>
              <a:t>vazifasi</a:t>
            </a:r>
            <a:r>
              <a:rPr lang="en-US" dirty="0"/>
              <a:t> DNK</a:t>
            </a:r>
            <a:endParaRPr lang="ru-RU" dirty="0"/>
          </a:p>
          <a:p>
            <a:pPr marL="45720" indent="0">
              <a:buNone/>
            </a:pPr>
            <a:r>
              <a:rPr lang="en-US" dirty="0" err="1"/>
              <a:t>replikatsiyasini</a:t>
            </a:r>
            <a:r>
              <a:rPr lang="en-US" dirty="0"/>
              <a:t> </a:t>
            </a:r>
            <a:r>
              <a:rPr lang="en-US" dirty="0" err="1"/>
              <a:t>yetkazib</a:t>
            </a:r>
            <a:r>
              <a:rPr lang="en-US" dirty="0"/>
              <a:t> </a:t>
            </a:r>
            <a:r>
              <a:rPr lang="en-US" dirty="0" err="1"/>
              <a:t>beradi</a:t>
            </a:r>
            <a:r>
              <a:rPr lang="en-US" dirty="0"/>
              <a:t>, </a:t>
            </a:r>
            <a:r>
              <a:rPr lang="en-US" dirty="0" err="1"/>
              <a:t>irsiy</a:t>
            </a:r>
            <a:r>
              <a:rPr lang="en-US" dirty="0"/>
              <a:t> </a:t>
            </a:r>
            <a:r>
              <a:rPr lang="en-US" dirty="0" err="1"/>
              <a:t>belgilami</a:t>
            </a:r>
            <a:r>
              <a:rPr lang="en-US" dirty="0"/>
              <a:t> </a:t>
            </a:r>
            <a:r>
              <a:rPr lang="en-US" dirty="0" err="1"/>
              <a:t>nasldan</a:t>
            </a:r>
            <a:r>
              <a:rPr lang="en-US" dirty="0"/>
              <a:t> </a:t>
            </a:r>
            <a:r>
              <a:rPr lang="en-US" dirty="0" err="1"/>
              <a:t>naslga</a:t>
            </a:r>
            <a:r>
              <a:rPr lang="en-US" dirty="0"/>
              <a:t> </a:t>
            </a:r>
            <a:r>
              <a:rPr lang="en-US" dirty="0" err="1"/>
              <a:t>o'tkazadi</a:t>
            </a:r>
            <a:r>
              <a:rPr lang="en-US" dirty="0"/>
              <a:t>.</a:t>
            </a:r>
            <a:endParaRPr lang="ru-RU" dirty="0"/>
          </a:p>
          <a:p>
            <a:r>
              <a:rPr lang="en-US" dirty="0" err="1"/>
              <a:t>Konidiyalaming</a:t>
            </a:r>
            <a:r>
              <a:rPr lang="en-US" dirty="0"/>
              <a:t> </a:t>
            </a:r>
            <a:r>
              <a:rPr lang="en-US" dirty="0" err="1"/>
              <a:t>har</a:t>
            </a:r>
            <a:r>
              <a:rPr lang="en-US" dirty="0"/>
              <a:t> </a:t>
            </a:r>
            <a:r>
              <a:rPr lang="en-US" dirty="0" err="1"/>
              <a:t>bir</a:t>
            </a:r>
            <a:r>
              <a:rPr lang="en-US" dirty="0"/>
              <a:t> </a:t>
            </a:r>
            <a:r>
              <a:rPr lang="en-US" dirty="0" err="1"/>
              <a:t>bo'lagida</a:t>
            </a:r>
            <a:r>
              <a:rPr lang="en-US" dirty="0"/>
              <a:t> </a:t>
            </a:r>
            <a:r>
              <a:rPr lang="en-US" dirty="0" err="1"/>
              <a:t>bittadan</a:t>
            </a:r>
            <a:r>
              <a:rPr lang="en-US" dirty="0"/>
              <a:t> </a:t>
            </a:r>
            <a:r>
              <a:rPr lang="en-US" dirty="0" err="1"/>
              <a:t>yadro</a:t>
            </a:r>
            <a:r>
              <a:rPr lang="en-US" dirty="0"/>
              <a:t> </a:t>
            </a:r>
            <a:r>
              <a:rPr lang="en-US" dirty="0" err="1"/>
              <a:t>bo'ladi</a:t>
            </a:r>
            <a:r>
              <a:rPr lang="en-US" dirty="0"/>
              <a:t>.</a:t>
            </a:r>
            <a:endParaRPr lang="ru-RU" dirty="0"/>
          </a:p>
          <a:p>
            <a:r>
              <a:rPr lang="en-US" dirty="0" err="1"/>
              <a:t>Mitoxondriy</a:t>
            </a:r>
            <a:r>
              <a:rPr lang="en-US" dirty="0"/>
              <a:t> </a:t>
            </a:r>
            <a:r>
              <a:rPr lang="en-US" dirty="0" err="1"/>
              <a:t>hujayrada</a:t>
            </a:r>
            <a:r>
              <a:rPr lang="en-US" dirty="0"/>
              <a:t> </a:t>
            </a:r>
            <a:r>
              <a:rPr lang="en-US" dirty="0" err="1"/>
              <a:t>energiya</a:t>
            </a:r>
            <a:r>
              <a:rPr lang="en-US" dirty="0"/>
              <a:t> </a:t>
            </a:r>
            <a:r>
              <a:rPr lang="en-US" dirty="0" err="1"/>
              <a:t>manbayi</a:t>
            </a:r>
            <a:r>
              <a:rPr lang="en-US" dirty="0"/>
              <a:t> </a:t>
            </a:r>
            <a:r>
              <a:rPr lang="en-US" dirty="0" err="1"/>
              <a:t>hisoblanadi</a:t>
            </a:r>
            <a:r>
              <a:rPr lang="en-US" dirty="0"/>
              <a:t>. U </a:t>
            </a:r>
            <a:r>
              <a:rPr lang="en-US" dirty="0" err="1"/>
              <a:t>tashqi</a:t>
            </a:r>
            <a:r>
              <a:rPr lang="en-US" dirty="0"/>
              <a:t> </a:t>
            </a:r>
            <a:r>
              <a:rPr lang="en-US" dirty="0" err="1"/>
              <a:t>va</a:t>
            </a:r>
            <a:endParaRPr lang="ru-RU" dirty="0"/>
          </a:p>
          <a:p>
            <a:r>
              <a:rPr lang="en-US" dirty="0" err="1"/>
              <a:t>ichki</a:t>
            </a:r>
            <a:r>
              <a:rPr lang="en-US" dirty="0"/>
              <a:t> </a:t>
            </a:r>
            <a:r>
              <a:rPr lang="en-US" dirty="0" err="1"/>
              <a:t>membrana</a:t>
            </a:r>
            <a:r>
              <a:rPr lang="en-US" dirty="0"/>
              <a:t> </a:t>
            </a:r>
            <a:r>
              <a:rPr lang="en-US" dirty="0" err="1"/>
              <a:t>bilan</a:t>
            </a:r>
            <a:r>
              <a:rPr lang="en-US" dirty="0"/>
              <a:t> </a:t>
            </a:r>
            <a:r>
              <a:rPr lang="en-US" dirty="0" err="1"/>
              <a:t>o'ralgan</a:t>
            </a:r>
            <a:r>
              <a:rPr lang="en-US" dirty="0"/>
              <a:t> </a:t>
            </a:r>
            <a:r>
              <a:rPr lang="en-US" dirty="0" err="1"/>
              <a:t>bo'lib</a:t>
            </a:r>
            <a:r>
              <a:rPr lang="en-US" dirty="0"/>
              <a:t>, </a:t>
            </a:r>
            <a:r>
              <a:rPr lang="en-US" dirty="0" err="1"/>
              <a:t>ichida</a:t>
            </a:r>
            <a:r>
              <a:rPr lang="en-US" dirty="0"/>
              <a:t> </a:t>
            </a:r>
            <a:r>
              <a:rPr lang="en-US" dirty="0" err="1"/>
              <a:t>kristlar</a:t>
            </a:r>
            <a:r>
              <a:rPr lang="en-US" dirty="0"/>
              <a:t> </a:t>
            </a:r>
            <a:r>
              <a:rPr lang="en-US" dirty="0" err="1"/>
              <a:t>hosil</a:t>
            </a:r>
            <a:r>
              <a:rPr lang="en-US" dirty="0"/>
              <a:t> </a:t>
            </a:r>
            <a:r>
              <a:rPr lang="en-US" dirty="0" err="1"/>
              <a:t>bo'ladi</a:t>
            </a:r>
            <a:r>
              <a:rPr lang="en-US" dirty="0"/>
              <a:t>. </a:t>
            </a:r>
            <a:r>
              <a:rPr lang="en-US" dirty="0" err="1"/>
              <a:t>Yashash</a:t>
            </a:r>
            <a:r>
              <a:rPr lang="en-US" dirty="0"/>
              <a:t> </a:t>
            </a:r>
            <a:r>
              <a:rPr lang="en-US" dirty="0" err="1"/>
              <a:t>sharoitiga</a:t>
            </a:r>
            <a:r>
              <a:rPr lang="en-US" dirty="0"/>
              <a:t> </a:t>
            </a:r>
            <a:r>
              <a:rPr lang="en-US" dirty="0" err="1"/>
              <a:t>bog'liq</a:t>
            </a:r>
            <a:r>
              <a:rPr lang="en-US" dirty="0"/>
              <a:t> </a:t>
            </a:r>
            <a:r>
              <a:rPr lang="en-US" dirty="0" err="1"/>
              <a:t>ravishda</a:t>
            </a:r>
            <a:r>
              <a:rPr lang="en-US" dirty="0"/>
              <a:t> </a:t>
            </a:r>
            <a:r>
              <a:rPr lang="en-US" dirty="0" err="1"/>
              <a:t>ulaming</a:t>
            </a:r>
            <a:r>
              <a:rPr lang="en-US" dirty="0"/>
              <a:t> </a:t>
            </a:r>
            <a:r>
              <a:rPr lang="en-US" dirty="0" err="1"/>
              <a:t>soni</a:t>
            </a:r>
            <a:r>
              <a:rPr lang="en-US" dirty="0"/>
              <a:t> </a:t>
            </a:r>
            <a:r>
              <a:rPr lang="en-US" dirty="0" err="1"/>
              <a:t>o'zgarib</a:t>
            </a:r>
            <a:r>
              <a:rPr lang="en-US" dirty="0"/>
              <a:t> </a:t>
            </a:r>
            <a:r>
              <a:rPr lang="en-US" dirty="0" err="1"/>
              <a:t>turadi</a:t>
            </a:r>
            <a:r>
              <a:rPr lang="en-US" dirty="0"/>
              <a:t>. </a:t>
            </a:r>
            <a:r>
              <a:rPr lang="en-US" dirty="0" err="1"/>
              <a:t>Masalan</a:t>
            </a:r>
            <a:r>
              <a:rPr lang="en-US" dirty="0"/>
              <a:t>, </a:t>
            </a:r>
            <a:r>
              <a:rPr lang="en-US" dirty="0" err="1"/>
              <a:t>aerob</a:t>
            </a:r>
            <a:r>
              <a:rPr lang="en-US" dirty="0"/>
              <a:t> </a:t>
            </a:r>
            <a:r>
              <a:rPr lang="en-US" dirty="0" err="1"/>
              <a:t>sharoitda</a:t>
            </a:r>
            <a:r>
              <a:rPr lang="en-US" dirty="0"/>
              <a:t> 5% Ii </a:t>
            </a:r>
            <a:r>
              <a:rPr lang="en-US" dirty="0" err="1"/>
              <a:t>glukozada</a:t>
            </a:r>
            <a:r>
              <a:rPr lang="en-US" dirty="0"/>
              <a:t> 3-8 ta, 1% Ii </a:t>
            </a:r>
            <a:r>
              <a:rPr lang="en-US" dirty="0" err="1"/>
              <a:t>glukozada</a:t>
            </a:r>
            <a:r>
              <a:rPr lang="en-US" dirty="0"/>
              <a:t> 10-20 ta </a:t>
            </a:r>
            <a:r>
              <a:rPr lang="en-US" dirty="0" err="1"/>
              <a:t>bo'lib</a:t>
            </a:r>
            <a:r>
              <a:rPr lang="en-US" dirty="0"/>
              <a:t>, </a:t>
            </a:r>
            <a:r>
              <a:rPr lang="en-US" dirty="0" err="1"/>
              <a:t>anaerob</a:t>
            </a:r>
            <a:r>
              <a:rPr lang="en-US" dirty="0"/>
              <a:t> </a:t>
            </a:r>
            <a:r>
              <a:rPr lang="en-US" dirty="0" err="1"/>
              <a:t>sharoitda</a:t>
            </a:r>
            <a:r>
              <a:rPr lang="en-US" dirty="0"/>
              <a:t> </a:t>
            </a:r>
            <a:r>
              <a:rPr lang="en-US" dirty="0" err="1"/>
              <a:t>mitoxondriy</a:t>
            </a:r>
            <a:r>
              <a:rPr lang="en-US" dirty="0"/>
              <a:t> </a:t>
            </a:r>
            <a:r>
              <a:rPr lang="en-US" dirty="0" err="1"/>
              <a:t>uchramagan</a:t>
            </a:r>
            <a:r>
              <a:rPr lang="en-US" dirty="0"/>
              <a:t>. </a:t>
            </a:r>
            <a:r>
              <a:rPr lang="en-US" dirty="0" err="1"/>
              <a:t>Mitoxondriyda</a:t>
            </a:r>
            <a:r>
              <a:rPr lang="en-US" dirty="0"/>
              <a:t> </a:t>
            </a:r>
            <a:r>
              <a:rPr lang="en-US" dirty="0" err="1"/>
              <a:t>fermentlar</a:t>
            </a:r>
            <a:r>
              <a:rPr lang="en-US" dirty="0"/>
              <a:t> </a:t>
            </a:r>
            <a:r>
              <a:rPr lang="en-US" dirty="0" err="1"/>
              <a:t>hosil</a:t>
            </a:r>
            <a:r>
              <a:rPr lang="en-US" dirty="0"/>
              <a:t> </a:t>
            </a:r>
            <a:r>
              <a:rPr lang="en-US" dirty="0" err="1"/>
              <a:t>bo'ladi</a:t>
            </a:r>
            <a:r>
              <a:rPr lang="en-US" dirty="0"/>
              <a:t>, </a:t>
            </a:r>
            <a:r>
              <a:rPr lang="en-US" dirty="0" err="1"/>
              <a:t>nuklein</a:t>
            </a:r>
            <a:r>
              <a:rPr lang="en-US" dirty="0"/>
              <a:t> </a:t>
            </a:r>
            <a:r>
              <a:rPr lang="en-US" dirty="0" err="1"/>
              <a:t>kislotalar</a:t>
            </a:r>
            <a:r>
              <a:rPr lang="en-US" dirty="0"/>
              <a:t>, </a:t>
            </a:r>
            <a:r>
              <a:rPr lang="en-US" dirty="0" err="1"/>
              <a:t>oqsil</a:t>
            </a:r>
            <a:r>
              <a:rPr lang="en-US" dirty="0"/>
              <a:t>, </a:t>
            </a:r>
            <a:r>
              <a:rPr lang="en-US" dirty="0" err="1"/>
              <a:t>uglevodlar</a:t>
            </a:r>
            <a:r>
              <a:rPr lang="en-US" dirty="0"/>
              <a:t>, </a:t>
            </a:r>
            <a:r>
              <a:rPr lang="en-US" dirty="0" err="1"/>
              <a:t>yog'lar</a:t>
            </a:r>
            <a:r>
              <a:rPr lang="en-US" dirty="0"/>
              <a:t> </a:t>
            </a:r>
            <a:r>
              <a:rPr lang="en-US" dirty="0" err="1"/>
              <a:t>to'planadi</a:t>
            </a:r>
            <a:r>
              <a:rPr lang="en-US" dirty="0"/>
              <a:t>.</a:t>
            </a:r>
            <a:endParaRPr lang="ru-RU" dirty="0"/>
          </a:p>
          <a:p>
            <a:r>
              <a:rPr lang="en-US" dirty="0" err="1"/>
              <a:t>Ribosomalar</a:t>
            </a:r>
            <a:r>
              <a:rPr lang="en-US" dirty="0"/>
              <a:t> </a:t>
            </a:r>
            <a:r>
              <a:rPr lang="en-US" dirty="0" err="1"/>
              <a:t>yadroda</a:t>
            </a:r>
            <a:r>
              <a:rPr lang="en-US" dirty="0"/>
              <a:t> </a:t>
            </a:r>
            <a:r>
              <a:rPr lang="en-US" dirty="0" err="1"/>
              <a:t>hosil</a:t>
            </a:r>
            <a:r>
              <a:rPr lang="en-US" dirty="0"/>
              <a:t> </a:t>
            </a:r>
            <a:r>
              <a:rPr lang="en-US" dirty="0" err="1"/>
              <a:t>bo'igan</a:t>
            </a:r>
            <a:r>
              <a:rPr lang="en-US" dirty="0"/>
              <a:t> RNK </a:t>
            </a:r>
            <a:r>
              <a:rPr lang="en-US" dirty="0" err="1"/>
              <a:t>ni</a:t>
            </a:r>
            <a:r>
              <a:rPr lang="en-US" dirty="0"/>
              <a:t> </a:t>
            </a:r>
            <a:r>
              <a:rPr lang="en-US" dirty="0" err="1"/>
              <a:t>to'playdi</a:t>
            </a:r>
            <a:r>
              <a:rPr lang="en-US" dirty="0"/>
              <a:t>. </a:t>
            </a:r>
            <a:r>
              <a:rPr lang="en-US" dirty="0" err="1"/>
              <a:t>Ular</a:t>
            </a:r>
            <a:r>
              <a:rPr lang="en-US" dirty="0"/>
              <a:t> transport, </a:t>
            </a:r>
            <a:r>
              <a:rPr lang="en-US" dirty="0" err="1"/>
              <a:t>ribosomali</a:t>
            </a:r>
            <a:r>
              <a:rPr lang="en-US" dirty="0"/>
              <a:t>, </a:t>
            </a:r>
            <a:r>
              <a:rPr lang="en-US" dirty="0" err="1"/>
              <a:t>va</a:t>
            </a:r>
            <a:r>
              <a:rPr lang="en-US" dirty="0"/>
              <a:t> </a:t>
            </a:r>
            <a:r>
              <a:rPr lang="en-US" dirty="0" err="1"/>
              <a:t>informatsion</a:t>
            </a:r>
            <a:r>
              <a:rPr lang="en-US" dirty="0"/>
              <a:t> </a:t>
            </a:r>
            <a:r>
              <a:rPr lang="en-US" dirty="0" err="1"/>
              <a:t>turlarga</a:t>
            </a:r>
            <a:r>
              <a:rPr lang="en-US" dirty="0"/>
              <a:t> </a:t>
            </a:r>
            <a:r>
              <a:rPr lang="en-US" dirty="0" err="1"/>
              <a:t>bo'linadi</a:t>
            </a:r>
            <a:r>
              <a:rPr lang="en-US" dirty="0"/>
              <a:t>. </a:t>
            </a:r>
            <a:r>
              <a:rPr lang="en-US" dirty="0" err="1" smtClean="0"/>
              <a:t>Ribosomalarni</a:t>
            </a:r>
            <a:r>
              <a:rPr lang="en-US" dirty="0"/>
              <a:t> </a:t>
            </a:r>
            <a:r>
              <a:rPr lang="en-US" dirty="0" err="1" smtClean="0"/>
              <a:t>sentrifugalash</a:t>
            </a:r>
            <a:r>
              <a:rPr lang="en-US" dirty="0" smtClean="0"/>
              <a:t> </a:t>
            </a:r>
            <a:r>
              <a:rPr lang="en-US" dirty="0" err="1"/>
              <a:t>usulida</a:t>
            </a:r>
            <a:r>
              <a:rPr lang="en-US" dirty="0"/>
              <a:t> </a:t>
            </a:r>
            <a:r>
              <a:rPr lang="en-US" dirty="0" err="1"/>
              <a:t>ajratib</a:t>
            </a:r>
            <a:r>
              <a:rPr lang="en-US" dirty="0"/>
              <a:t> </a:t>
            </a:r>
            <a:r>
              <a:rPr lang="en-US" dirty="0" err="1"/>
              <a:t>olish</a:t>
            </a:r>
            <a:r>
              <a:rPr lang="en-US" dirty="0"/>
              <a:t> </a:t>
            </a:r>
            <a:r>
              <a:rPr lang="en-US" dirty="0" err="1"/>
              <a:t>murnkin</a:t>
            </a:r>
            <a:r>
              <a:rPr lang="en-US" dirty="0"/>
              <a:t>. </a:t>
            </a:r>
            <a:r>
              <a:rPr lang="en-US" dirty="0" err="1"/>
              <a:t>Hujayralar</a:t>
            </a:r>
            <a:r>
              <a:rPr lang="en-US" dirty="0"/>
              <a:t> </a:t>
            </a:r>
            <a:r>
              <a:rPr lang="en-US" dirty="0" err="1"/>
              <a:t>tarkibida</a:t>
            </a:r>
            <a:r>
              <a:rPr lang="en-US" dirty="0"/>
              <a:t> </a:t>
            </a:r>
            <a:r>
              <a:rPr lang="en-US" dirty="0" err="1"/>
              <a:t>bulardan</a:t>
            </a:r>
            <a:r>
              <a:rPr lang="en-US" dirty="0"/>
              <a:t> </a:t>
            </a:r>
            <a:r>
              <a:rPr lang="en-US" dirty="0" err="1"/>
              <a:t>tashqari</a:t>
            </a:r>
            <a:r>
              <a:rPr lang="en-US" dirty="0"/>
              <a:t>, </a:t>
            </a:r>
            <a:r>
              <a:rPr lang="en-US" dirty="0" err="1"/>
              <a:t>yog'lar</a:t>
            </a:r>
            <a:r>
              <a:rPr lang="en-US" dirty="0"/>
              <a:t>, </a:t>
            </a:r>
            <a:r>
              <a:rPr lang="en-US" dirty="0" err="1"/>
              <a:t>riboflavinlar</a:t>
            </a:r>
            <a:r>
              <a:rPr lang="en-US" dirty="0"/>
              <a:t> </a:t>
            </a:r>
            <a:r>
              <a:rPr lang="en-US" dirty="0" err="1"/>
              <a:t>kabi</a:t>
            </a:r>
            <a:r>
              <a:rPr lang="en-US" dirty="0"/>
              <a:t> </a:t>
            </a:r>
            <a:r>
              <a:rPr lang="en-US" dirty="0" err="1"/>
              <a:t>zaxira</a:t>
            </a:r>
            <a:r>
              <a:rPr lang="en-US" dirty="0"/>
              <a:t> </a:t>
            </a:r>
            <a:r>
              <a:rPr lang="en-US" dirty="0" err="1"/>
              <a:t>moddalar</a:t>
            </a:r>
            <a:r>
              <a:rPr lang="en-US" dirty="0"/>
              <a:t> ham </a:t>
            </a:r>
            <a:r>
              <a:rPr lang="en-US" dirty="0" err="1"/>
              <a:t>to'planadi</a:t>
            </a:r>
            <a:r>
              <a:rPr lang="en-US" dirty="0"/>
              <a:t>.</a:t>
            </a:r>
            <a:endParaRPr lang="ru-RU" dirty="0"/>
          </a:p>
          <a:p>
            <a:endParaRPr lang="ru-RU" dirty="0"/>
          </a:p>
        </p:txBody>
      </p:sp>
    </p:spTree>
    <p:extLst>
      <p:ext uri="{BB962C8B-B14F-4D97-AF65-F5344CB8AC3E}">
        <p14:creationId xmlns:p14="http://schemas.microsoft.com/office/powerpoint/2010/main" val="2844712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404664"/>
            <a:ext cx="8064896" cy="6048672"/>
          </a:xfrm>
        </p:spPr>
        <p:txBody>
          <a:bodyPr>
            <a:normAutofit fontScale="85000" lnSpcReduction="20000"/>
          </a:bodyPr>
          <a:lstStyle/>
          <a:p>
            <a:r>
              <a:rPr lang="en-US" dirty="0" err="1"/>
              <a:t>Zamburug'laming</a:t>
            </a:r>
            <a:r>
              <a:rPr lang="en-US" dirty="0"/>
              <a:t> </a:t>
            </a:r>
            <a:r>
              <a:rPr lang="en-US" dirty="0" err="1"/>
              <a:t>morfologik</a:t>
            </a:r>
            <a:r>
              <a:rPr lang="en-US" dirty="0"/>
              <a:t> </a:t>
            </a:r>
            <a:r>
              <a:rPr lang="en-US" dirty="0" err="1"/>
              <a:t>tuzilishi</a:t>
            </a:r>
            <a:r>
              <a:rPr lang="en-US" dirty="0"/>
              <a:t> </a:t>
            </a:r>
            <a:r>
              <a:rPr lang="en-US" dirty="0" err="1"/>
              <a:t>turlicha</a:t>
            </a:r>
            <a:r>
              <a:rPr lang="en-US" dirty="0"/>
              <a:t> </a:t>
            </a:r>
            <a:r>
              <a:rPr lang="en-US" dirty="0" err="1"/>
              <a:t>bo'lib</a:t>
            </a:r>
            <a:r>
              <a:rPr lang="en-US" dirty="0"/>
              <a:t>, </a:t>
            </a:r>
            <a:r>
              <a:rPr lang="en-US" dirty="0" err="1"/>
              <a:t>tanasini</a:t>
            </a:r>
            <a:r>
              <a:rPr lang="en-US" dirty="0"/>
              <a:t> </a:t>
            </a:r>
            <a:r>
              <a:rPr lang="en-US" dirty="0" err="1"/>
              <a:t>bir</a:t>
            </a:r>
            <a:endParaRPr lang="ru-RU" dirty="0"/>
          </a:p>
          <a:p>
            <a:pPr marL="45720" indent="0">
              <a:buNone/>
            </a:pPr>
            <a:r>
              <a:rPr lang="en-US" dirty="0" err="1"/>
              <a:t>yoki</a:t>
            </a:r>
            <a:r>
              <a:rPr lang="en-US" dirty="0"/>
              <a:t> </a:t>
            </a:r>
            <a:r>
              <a:rPr lang="en-US" dirty="0" err="1"/>
              <a:t>ko'p</a:t>
            </a:r>
            <a:r>
              <a:rPr lang="en-US" dirty="0"/>
              <a:t> </a:t>
            </a:r>
            <a:r>
              <a:rPr lang="en-US" dirty="0" err="1"/>
              <a:t>hujayrali</a:t>
            </a:r>
            <a:r>
              <a:rPr lang="en-US" dirty="0"/>
              <a:t> </a:t>
            </a:r>
            <a:r>
              <a:rPr lang="en-US" dirty="0" err="1"/>
              <a:t>mitseliy</a:t>
            </a:r>
            <a:r>
              <a:rPr lang="en-US" dirty="0"/>
              <a:t> </a:t>
            </a:r>
            <a:r>
              <a:rPr lang="en-US" dirty="0" err="1"/>
              <a:t>tashkil</a:t>
            </a:r>
            <a:r>
              <a:rPr lang="en-US" dirty="0"/>
              <a:t> </a:t>
            </a:r>
            <a:r>
              <a:rPr lang="en-US" dirty="0" err="1"/>
              <a:t>qiladi</a:t>
            </a:r>
            <a:r>
              <a:rPr lang="en-US" dirty="0"/>
              <a:t>. </a:t>
            </a:r>
            <a:r>
              <a:rPr lang="en-US" dirty="0" err="1"/>
              <a:t>Ular</a:t>
            </a:r>
            <a:r>
              <a:rPr lang="en-US" dirty="0"/>
              <a:t> </a:t>
            </a:r>
            <a:r>
              <a:rPr lang="en-US" dirty="0" err="1"/>
              <a:t>ko'payish</a:t>
            </a:r>
            <a:r>
              <a:rPr lang="en-US" dirty="0"/>
              <a:t> </a:t>
            </a:r>
            <a:r>
              <a:rPr lang="en-US" dirty="0" err="1"/>
              <a:t>jarayonida</a:t>
            </a:r>
            <a:endParaRPr lang="ru-RU" dirty="0"/>
          </a:p>
          <a:p>
            <a:pPr marL="45720" indent="0">
              <a:buNone/>
            </a:pPr>
            <a:r>
              <a:rPr lang="en-US" dirty="0" err="1"/>
              <a:t>konidiyalar</a:t>
            </a:r>
            <a:r>
              <a:rPr lang="en-US" dirty="0"/>
              <a:t>, </a:t>
            </a:r>
            <a:r>
              <a:rPr lang="en-US" dirty="0" err="1"/>
              <a:t>xaltachalar</a:t>
            </a:r>
            <a:r>
              <a:rPr lang="en-US" dirty="0"/>
              <a:t>, </a:t>
            </a:r>
            <a:r>
              <a:rPr lang="en-US" dirty="0" err="1"/>
              <a:t>bazidiosporalar</a:t>
            </a:r>
            <a:r>
              <a:rPr lang="en-US" dirty="0"/>
              <a:t> </a:t>
            </a:r>
            <a:r>
              <a:rPr lang="en-US" dirty="0" err="1"/>
              <a:t>hosil</a:t>
            </a:r>
            <a:r>
              <a:rPr lang="en-US" dirty="0"/>
              <a:t> </a:t>
            </a:r>
            <a:r>
              <a:rPr lang="en-US" dirty="0" err="1"/>
              <a:t>qiladi</a:t>
            </a:r>
            <a:endParaRPr lang="ru-RU" dirty="0"/>
          </a:p>
          <a:p>
            <a:pPr marL="45720" indent="0">
              <a:buNone/>
            </a:pPr>
            <a:r>
              <a:rPr lang="en-US" dirty="0"/>
              <a:t> 	</a:t>
            </a:r>
            <a:r>
              <a:rPr lang="en-US" dirty="0" err="1"/>
              <a:t>Gifa</a:t>
            </a:r>
            <a:r>
              <a:rPr lang="en-US" dirty="0"/>
              <a:t> </a:t>
            </a:r>
            <a:r>
              <a:rPr lang="en-US" dirty="0" err="1"/>
              <a:t>silindr</a:t>
            </a:r>
            <a:r>
              <a:rPr lang="en-US" dirty="0"/>
              <a:t> </a:t>
            </a:r>
            <a:r>
              <a:rPr lang="en-US" dirty="0" err="1"/>
              <a:t>shakldagi</a:t>
            </a:r>
            <a:r>
              <a:rPr lang="en-US" dirty="0"/>
              <a:t> </a:t>
            </a:r>
            <a:r>
              <a:rPr lang="en-US" dirty="0" err="1"/>
              <a:t>ipsimon</a:t>
            </a:r>
            <a:r>
              <a:rPr lang="en-US" dirty="0"/>
              <a:t> </a:t>
            </a:r>
            <a:r>
              <a:rPr lang="en-US" dirty="0" err="1"/>
              <a:t>morfologik</a:t>
            </a:r>
            <a:r>
              <a:rPr lang="en-US" dirty="0"/>
              <a:t> </a:t>
            </a:r>
            <a:r>
              <a:rPr lang="en-US" dirty="0" err="1"/>
              <a:t>strukturadir</a:t>
            </a:r>
            <a:r>
              <a:rPr lang="en-US" dirty="0"/>
              <a:t>. </a:t>
            </a:r>
            <a:r>
              <a:rPr lang="en-US" dirty="0" err="1"/>
              <a:t>Gifaning</a:t>
            </a:r>
            <a:endParaRPr lang="ru-RU" dirty="0"/>
          </a:p>
          <a:p>
            <a:pPr marL="45720" indent="0">
              <a:buNone/>
            </a:pPr>
            <a:r>
              <a:rPr lang="en-US" dirty="0" err="1"/>
              <a:t>uchida</a:t>
            </a:r>
            <a:r>
              <a:rPr lang="en-US" dirty="0"/>
              <a:t> </a:t>
            </a:r>
            <a:r>
              <a:rPr lang="en-US" dirty="0" err="1"/>
              <a:t>ko'p</a:t>
            </a:r>
            <a:r>
              <a:rPr lang="en-US" dirty="0"/>
              <a:t> </a:t>
            </a:r>
            <a:r>
              <a:rPr lang="en-US" dirty="0" err="1"/>
              <a:t>yadroli</a:t>
            </a:r>
            <a:r>
              <a:rPr lang="en-US" dirty="0"/>
              <a:t> </a:t>
            </a:r>
            <a:r>
              <a:rPr lang="en-US" dirty="0" err="1"/>
              <a:t>sitoplazma</a:t>
            </a:r>
            <a:r>
              <a:rPr lang="en-US" dirty="0"/>
              <a:t> </a:t>
            </a:r>
            <a:r>
              <a:rPr lang="en-US" dirty="0" err="1"/>
              <a:t>joylashgan</a:t>
            </a:r>
            <a:r>
              <a:rPr lang="en-US" dirty="0"/>
              <a:t> </a:t>
            </a:r>
            <a:r>
              <a:rPr lang="en-US" dirty="0" err="1"/>
              <a:t>bo'lib</a:t>
            </a:r>
            <a:r>
              <a:rPr lang="en-US" dirty="0"/>
              <a:t>, </a:t>
            </a:r>
            <a:r>
              <a:rPr lang="en-US" dirty="0" err="1"/>
              <a:t>yangi</a:t>
            </a:r>
            <a:r>
              <a:rPr lang="en-US" dirty="0"/>
              <a:t> </a:t>
            </a:r>
            <a:r>
              <a:rPr lang="en-US" dirty="0" err="1"/>
              <a:t>hujayra</a:t>
            </a:r>
            <a:r>
              <a:rPr lang="en-US" dirty="0"/>
              <a:t> </a:t>
            </a:r>
            <a:r>
              <a:rPr lang="en-US" dirty="0" err="1"/>
              <a:t>hosil</a:t>
            </a:r>
            <a:endParaRPr lang="ru-RU" dirty="0"/>
          </a:p>
          <a:p>
            <a:pPr marL="45720" indent="0">
              <a:buNone/>
            </a:pPr>
            <a:r>
              <a:rPr lang="en-US" dirty="0" err="1"/>
              <a:t>qiladi</a:t>
            </a:r>
            <a:r>
              <a:rPr lang="en-US" dirty="0"/>
              <a:t>. </a:t>
            </a:r>
            <a:r>
              <a:rPr lang="en-US" dirty="0" err="1"/>
              <a:t>Gifalar</a:t>
            </a:r>
            <a:r>
              <a:rPr lang="en-US" dirty="0"/>
              <a:t> </a:t>
            </a:r>
            <a:r>
              <a:rPr lang="en-US" dirty="0" err="1"/>
              <a:t>bo'g'imga</a:t>
            </a:r>
            <a:r>
              <a:rPr lang="en-US" dirty="0"/>
              <a:t> </a:t>
            </a:r>
            <a:r>
              <a:rPr lang="en-US" dirty="0" err="1"/>
              <a:t>bo'linmagan</a:t>
            </a:r>
            <a:r>
              <a:rPr lang="en-US" dirty="0"/>
              <a:t>, </a:t>
            </a:r>
            <a:r>
              <a:rPr lang="en-US" dirty="0" err="1"/>
              <a:t>bo'g'imga</a:t>
            </a:r>
            <a:r>
              <a:rPr lang="en-US" dirty="0"/>
              <a:t> </a:t>
            </a:r>
            <a:r>
              <a:rPr lang="en-US" dirty="0" err="1"/>
              <a:t>bo'lingan</a:t>
            </a:r>
            <a:r>
              <a:rPr lang="en-US" dirty="0"/>
              <a:t>, </a:t>
            </a:r>
            <a:r>
              <a:rPr lang="en-US" dirty="0" err="1"/>
              <a:t>hujayraIi</a:t>
            </a:r>
            <a:endParaRPr lang="ru-RU" dirty="0"/>
          </a:p>
          <a:p>
            <a:pPr marL="45720" indent="0">
              <a:buNone/>
            </a:pPr>
            <a:r>
              <a:rPr lang="en-US" dirty="0" err="1"/>
              <a:t>va</a:t>
            </a:r>
            <a:r>
              <a:rPr lang="en-US" dirty="0"/>
              <a:t> </a:t>
            </a:r>
            <a:r>
              <a:rPr lang="en-US" dirty="0" err="1"/>
              <a:t>hujayrasiz</a:t>
            </a:r>
            <a:r>
              <a:rPr lang="en-US" dirty="0"/>
              <a:t> </a:t>
            </a:r>
            <a:r>
              <a:rPr lang="en-US" dirty="0" err="1"/>
              <a:t>bo'ladi</a:t>
            </a:r>
            <a:r>
              <a:rPr lang="en-US" dirty="0"/>
              <a:t>. </a:t>
            </a:r>
            <a:r>
              <a:rPr lang="en-US" dirty="0" err="1"/>
              <a:t>Hujayrali</a:t>
            </a:r>
            <a:r>
              <a:rPr lang="en-US" dirty="0"/>
              <a:t> </a:t>
            </a:r>
            <a:r>
              <a:rPr lang="en-US" dirty="0" err="1"/>
              <a:t>gifalar</a:t>
            </a:r>
            <a:r>
              <a:rPr lang="en-US" dirty="0"/>
              <a:t> </a:t>
            </a:r>
            <a:r>
              <a:rPr lang="en-US" dirty="0" err="1"/>
              <a:t>xaltachali</a:t>
            </a:r>
            <a:r>
              <a:rPr lang="en-US" dirty="0"/>
              <a:t>, </a:t>
            </a:r>
            <a:r>
              <a:rPr lang="en-US" dirty="0" err="1"/>
              <a:t>bazidiyali</a:t>
            </a:r>
            <a:r>
              <a:rPr lang="en-US" dirty="0"/>
              <a:t> </a:t>
            </a:r>
            <a:r>
              <a:rPr lang="en-US" dirty="0" err="1"/>
              <a:t>va</a:t>
            </a:r>
            <a:endParaRPr lang="ru-RU" dirty="0"/>
          </a:p>
          <a:p>
            <a:pPr marL="45720" indent="0">
              <a:buNone/>
            </a:pPr>
            <a:r>
              <a:rPr lang="en-US" dirty="0" err="1"/>
              <a:t>takomillashmagan</a:t>
            </a:r>
            <a:r>
              <a:rPr lang="en-US" dirty="0"/>
              <a:t> </a:t>
            </a:r>
            <a:r>
              <a:rPr lang="en-US" dirty="0" err="1"/>
              <a:t>zamburug'larga</a:t>
            </a:r>
            <a:r>
              <a:rPr lang="en-US" dirty="0"/>
              <a:t> </a:t>
            </a:r>
            <a:r>
              <a:rPr lang="en-US" dirty="0" err="1"/>
              <a:t>xos</a:t>
            </a:r>
            <a:r>
              <a:rPr lang="en-US" dirty="0"/>
              <a:t>. </a:t>
            </a:r>
            <a:r>
              <a:rPr lang="en-US" dirty="0" err="1"/>
              <a:t>Gifalarning</a:t>
            </a:r>
            <a:r>
              <a:rPr lang="en-US" dirty="0"/>
              <a:t> </a:t>
            </a:r>
            <a:r>
              <a:rPr lang="en-US" dirty="0" err="1"/>
              <a:t>uchki</a:t>
            </a:r>
            <a:r>
              <a:rPr lang="en-US" dirty="0"/>
              <a:t> </a:t>
            </a:r>
            <a:r>
              <a:rPr lang="en-US" dirty="0" err="1"/>
              <a:t>tomonida</a:t>
            </a:r>
            <a:endParaRPr lang="ru-RU" dirty="0"/>
          </a:p>
          <a:p>
            <a:pPr marL="45720" indent="0">
              <a:buNone/>
            </a:pPr>
            <a:r>
              <a:rPr lang="en-US" dirty="0" err="1"/>
              <a:t>yangi</a:t>
            </a:r>
            <a:r>
              <a:rPr lang="en-US" dirty="0"/>
              <a:t> </a:t>
            </a:r>
            <a:r>
              <a:rPr lang="en-US" dirty="0" err="1"/>
              <a:t>hujayralar</a:t>
            </a:r>
            <a:r>
              <a:rPr lang="en-US" dirty="0"/>
              <a:t> </a:t>
            </a:r>
            <a:r>
              <a:rPr lang="en-US" dirty="0" err="1"/>
              <a:t>hosil</a:t>
            </a:r>
            <a:r>
              <a:rPr lang="en-US" dirty="0"/>
              <a:t> </a:t>
            </a:r>
            <a:r>
              <a:rPr lang="en-US" dirty="0" err="1"/>
              <a:t>bo'ladi</a:t>
            </a:r>
            <a:r>
              <a:rPr lang="en-US" dirty="0"/>
              <a:t>. </a:t>
            </a:r>
            <a:r>
              <a:rPr lang="en-US" dirty="0" err="1"/>
              <a:t>Uchki</a:t>
            </a:r>
            <a:r>
              <a:rPr lang="en-US" dirty="0"/>
              <a:t> </a:t>
            </a:r>
            <a:r>
              <a:rPr lang="en-US" dirty="0" err="1"/>
              <a:t>hujayralarda</a:t>
            </a:r>
            <a:r>
              <a:rPr lang="en-US" dirty="0"/>
              <a:t> </a:t>
            </a:r>
            <a:r>
              <a:rPr lang="en-US" dirty="0" err="1"/>
              <a:t>sitoplazma</a:t>
            </a:r>
            <a:r>
              <a:rPr lang="en-US" dirty="0"/>
              <a:t>, </a:t>
            </a:r>
            <a:r>
              <a:rPr lang="en-US" dirty="0" err="1"/>
              <a:t>yadro</a:t>
            </a:r>
            <a:r>
              <a:rPr lang="en-US" dirty="0"/>
              <a:t> </a:t>
            </a:r>
            <a:r>
              <a:rPr lang="en-US" dirty="0" err="1"/>
              <a:t>va</a:t>
            </a:r>
            <a:endParaRPr lang="ru-RU" dirty="0"/>
          </a:p>
          <a:p>
            <a:pPr marL="45720" indent="0">
              <a:buNone/>
            </a:pPr>
            <a:r>
              <a:rPr lang="en-US" dirty="0" err="1"/>
              <a:t>mitoxondriy</a:t>
            </a:r>
            <a:r>
              <a:rPr lang="en-US" dirty="0"/>
              <a:t> </a:t>
            </a:r>
            <a:r>
              <a:rPr lang="en-US" dirty="0" err="1"/>
              <a:t>bo'lib</a:t>
            </a:r>
            <a:r>
              <a:rPr lang="en-US" dirty="0"/>
              <a:t>, </a:t>
            </a:r>
            <a:r>
              <a:rPr lang="en-US" dirty="0" err="1"/>
              <a:t>qari</a:t>
            </a:r>
            <a:r>
              <a:rPr lang="en-US" dirty="0"/>
              <a:t> </a:t>
            </a:r>
            <a:r>
              <a:rPr lang="en-US" dirty="0" err="1"/>
              <a:t>hujayralarda</a:t>
            </a:r>
            <a:r>
              <a:rPr lang="en-US" dirty="0"/>
              <a:t> </a:t>
            </a:r>
            <a:r>
              <a:rPr lang="en-US" dirty="0" err="1"/>
              <a:t>vakuola</a:t>
            </a:r>
            <a:r>
              <a:rPr lang="en-US" dirty="0"/>
              <a:t> ham </a:t>
            </a:r>
            <a:r>
              <a:rPr lang="en-US" dirty="0" err="1"/>
              <a:t>hosil</a:t>
            </a:r>
            <a:r>
              <a:rPr lang="en-US" dirty="0"/>
              <a:t> </a:t>
            </a:r>
            <a:r>
              <a:rPr lang="en-US" dirty="0" err="1"/>
              <a:t>bo'ladi</a:t>
            </a:r>
            <a:r>
              <a:rPr lang="en-US" dirty="0"/>
              <a:t>. </a:t>
            </a:r>
            <a:r>
              <a:rPr lang="en-US" dirty="0" err="1"/>
              <a:t>Achitqi</a:t>
            </a:r>
            <a:endParaRPr lang="ru-RU" dirty="0"/>
          </a:p>
          <a:p>
            <a:pPr marL="45720" indent="0">
              <a:buNone/>
            </a:pPr>
            <a:r>
              <a:rPr lang="en-US" dirty="0" err="1"/>
              <a:t>zamburug'larda</a:t>
            </a:r>
            <a:r>
              <a:rPr lang="en-US" dirty="0"/>
              <a:t> </a:t>
            </a:r>
            <a:r>
              <a:rPr lang="en-US" dirty="0" err="1"/>
              <a:t>haqiqiy</a:t>
            </a:r>
            <a:r>
              <a:rPr lang="en-US" dirty="0"/>
              <a:t> </a:t>
            </a:r>
            <a:r>
              <a:rPr lang="en-US" dirty="0" err="1"/>
              <a:t>gifa</a:t>
            </a:r>
            <a:r>
              <a:rPr lang="en-US" dirty="0"/>
              <a:t> </a:t>
            </a:r>
            <a:r>
              <a:rPr lang="en-US" dirty="0" err="1"/>
              <a:t>hosil</a:t>
            </a:r>
            <a:r>
              <a:rPr lang="en-US" dirty="0"/>
              <a:t> </a:t>
            </a:r>
            <a:r>
              <a:rPr lang="en-US" dirty="0" err="1"/>
              <a:t>bo'lmaydi</a:t>
            </a:r>
            <a:r>
              <a:rPr lang="en-US" dirty="0"/>
              <a:t>. </a:t>
            </a:r>
            <a:r>
              <a:rPr lang="en-US" dirty="0" err="1"/>
              <a:t>Ularning</a:t>
            </a:r>
            <a:r>
              <a:rPr lang="en-US" dirty="0"/>
              <a:t> </a:t>
            </a:r>
            <a:r>
              <a:rPr lang="en-US" dirty="0" err="1"/>
              <a:t>vegetativ</a:t>
            </a:r>
            <a:r>
              <a:rPr lang="en-US" dirty="0"/>
              <a:t> </a:t>
            </a:r>
            <a:r>
              <a:rPr lang="en-US" dirty="0" err="1"/>
              <a:t>tanasi</a:t>
            </a:r>
            <a:endParaRPr lang="ru-RU" dirty="0"/>
          </a:p>
          <a:p>
            <a:pPr marL="45720" indent="0">
              <a:buNone/>
            </a:pPr>
            <a:r>
              <a:rPr lang="en-US" dirty="0" err="1"/>
              <a:t>bitta</a:t>
            </a:r>
            <a:r>
              <a:rPr lang="en-US" dirty="0"/>
              <a:t> </a:t>
            </a:r>
            <a:r>
              <a:rPr lang="en-US" dirty="0" err="1"/>
              <a:t>hujayradan</a:t>
            </a:r>
            <a:r>
              <a:rPr lang="en-US" dirty="0"/>
              <a:t> </a:t>
            </a:r>
            <a:r>
              <a:rPr lang="en-US" dirty="0" err="1"/>
              <a:t>iborat</a:t>
            </a:r>
            <a:r>
              <a:rPr lang="en-US" dirty="0"/>
              <a:t> </a:t>
            </a:r>
            <a:r>
              <a:rPr lang="en-US" dirty="0" err="1"/>
              <a:t>bo'lib</a:t>
            </a:r>
            <a:r>
              <a:rPr lang="en-US" dirty="0"/>
              <a:t>, </a:t>
            </a:r>
            <a:r>
              <a:rPr lang="en-US" dirty="0" err="1"/>
              <a:t>bo'linish</a:t>
            </a:r>
            <a:r>
              <a:rPr lang="en-US" dirty="0"/>
              <a:t> </a:t>
            </a:r>
            <a:r>
              <a:rPr lang="en-US" dirty="0" err="1"/>
              <a:t>yo'li</a:t>
            </a:r>
            <a:r>
              <a:rPr lang="en-US" dirty="0"/>
              <a:t> </a:t>
            </a:r>
            <a:r>
              <a:rPr lang="en-US" dirty="0" err="1"/>
              <a:t>bilan</a:t>
            </a:r>
            <a:r>
              <a:rPr lang="en-US" dirty="0"/>
              <a:t> </a:t>
            </a:r>
            <a:r>
              <a:rPr lang="en-US" dirty="0" err="1"/>
              <a:t>yoki</a:t>
            </a:r>
            <a:r>
              <a:rPr lang="en-US" dirty="0"/>
              <a:t> </a:t>
            </a:r>
            <a:r>
              <a:rPr lang="en-US" dirty="0" err="1"/>
              <a:t>kurtaklanib</a:t>
            </a:r>
            <a:endParaRPr lang="ru-RU" dirty="0"/>
          </a:p>
          <a:p>
            <a:pPr marL="45720" indent="0">
              <a:buNone/>
            </a:pPr>
            <a:r>
              <a:rPr lang="en-US" dirty="0" err="1"/>
              <a:t>ko'payadi</a:t>
            </a:r>
            <a:r>
              <a:rPr lang="en-US" dirty="0"/>
              <a:t>. </a:t>
            </a:r>
            <a:r>
              <a:rPr lang="en-US" dirty="0" err="1"/>
              <a:t>Ayrim</a:t>
            </a:r>
            <a:r>
              <a:rPr lang="en-US" dirty="0"/>
              <a:t> </a:t>
            </a:r>
            <a:r>
              <a:rPr lang="en-US" dirty="0" err="1"/>
              <a:t>zamburug'lar</a:t>
            </a:r>
            <a:r>
              <a:rPr lang="en-US" dirty="0"/>
              <a:t> </a:t>
            </a:r>
            <a:r>
              <a:rPr lang="en-US" dirty="0" err="1"/>
              <a:t>tallomi</a:t>
            </a:r>
            <a:r>
              <a:rPr lang="en-US" dirty="0"/>
              <a:t> (</a:t>
            </a:r>
            <a:r>
              <a:rPr lang="en-US" dirty="0" err="1"/>
              <a:t>tanasi</a:t>
            </a:r>
            <a:r>
              <a:rPr lang="en-US" dirty="0"/>
              <a:t>) </a:t>
            </a:r>
            <a:r>
              <a:rPr lang="en-US" dirty="0" err="1"/>
              <a:t>rizoidlar</a:t>
            </a:r>
            <a:r>
              <a:rPr lang="en-US" dirty="0"/>
              <a:t> </a:t>
            </a:r>
            <a:r>
              <a:rPr lang="en-US" dirty="0" err="1"/>
              <a:t>yordamida</a:t>
            </a:r>
            <a:endParaRPr lang="ru-RU" dirty="0"/>
          </a:p>
          <a:p>
            <a:pPr marL="45720" indent="0">
              <a:buNone/>
            </a:pPr>
            <a:r>
              <a:rPr lang="en-US" dirty="0" err="1"/>
              <a:t>substratga</a:t>
            </a:r>
            <a:r>
              <a:rPr lang="en-US" dirty="0"/>
              <a:t> </a:t>
            </a:r>
            <a:r>
              <a:rPr lang="en-US" dirty="0" err="1"/>
              <a:t>yopishib</a:t>
            </a:r>
            <a:r>
              <a:rPr lang="en-US" dirty="0"/>
              <a:t> </a:t>
            </a:r>
            <a:r>
              <a:rPr lang="en-US" dirty="0" err="1"/>
              <a:t>turadi</a:t>
            </a:r>
            <a:r>
              <a:rPr lang="en-US" dirty="0"/>
              <a:t>.</a:t>
            </a:r>
            <a:endParaRPr lang="ru-RU" dirty="0"/>
          </a:p>
          <a:p>
            <a:r>
              <a:rPr lang="en-US" dirty="0" err="1"/>
              <a:t>Mitseliy</a:t>
            </a:r>
            <a:r>
              <a:rPr lang="en-US" dirty="0"/>
              <a:t> </a:t>
            </a:r>
            <a:r>
              <a:rPr lang="en-US" dirty="0" err="1"/>
              <a:t>zamburug'lar</a:t>
            </a:r>
            <a:r>
              <a:rPr lang="en-US" dirty="0"/>
              <a:t> </a:t>
            </a:r>
            <a:r>
              <a:rPr lang="en-US" dirty="0" err="1"/>
              <a:t>gifasining</a:t>
            </a:r>
            <a:r>
              <a:rPr lang="en-US" dirty="0"/>
              <a:t> </a:t>
            </a:r>
            <a:r>
              <a:rPr lang="en-US" dirty="0" err="1"/>
              <a:t>takomillashib</a:t>
            </a:r>
            <a:r>
              <a:rPr lang="en-US" dirty="0"/>
              <a:t>, </a:t>
            </a:r>
            <a:r>
              <a:rPr lang="en-US" dirty="0" err="1"/>
              <a:t>o'zaro</a:t>
            </a:r>
            <a:r>
              <a:rPr lang="en-US" dirty="0"/>
              <a:t> </a:t>
            </a:r>
            <a:r>
              <a:rPr lang="en-US" dirty="0" err="1"/>
              <a:t>qo'shilishidan</a:t>
            </a:r>
            <a:r>
              <a:rPr lang="en-US" dirty="0"/>
              <a:t> </a:t>
            </a:r>
            <a:r>
              <a:rPr lang="en-US" dirty="0" err="1"/>
              <a:t>hosil</a:t>
            </a:r>
            <a:r>
              <a:rPr lang="en-US" dirty="0"/>
              <a:t> </a:t>
            </a:r>
            <a:r>
              <a:rPr lang="en-US" dirty="0" err="1"/>
              <a:t>bo'ladi</a:t>
            </a:r>
            <a:r>
              <a:rPr lang="en-US" dirty="0"/>
              <a:t>. </a:t>
            </a:r>
            <a:r>
              <a:rPr lang="en-US" dirty="0" err="1"/>
              <a:t>Tuproqda</a:t>
            </a:r>
            <a:r>
              <a:rPr lang="en-US" dirty="0"/>
              <a:t> </a:t>
            </a:r>
            <a:r>
              <a:rPr lang="en-US" dirty="0" err="1"/>
              <a:t>sharoit</a:t>
            </a:r>
            <a:r>
              <a:rPr lang="en-US" dirty="0"/>
              <a:t> </a:t>
            </a:r>
            <a:r>
              <a:rPr lang="en-US" dirty="0" err="1"/>
              <a:t>qulay</a:t>
            </a:r>
            <a:r>
              <a:rPr lang="en-US" dirty="0"/>
              <a:t> </a:t>
            </a:r>
            <a:r>
              <a:rPr lang="en-US" dirty="0" err="1"/>
              <a:t>bo'lganda</a:t>
            </a:r>
            <a:r>
              <a:rPr lang="en-US" dirty="0"/>
              <a:t> </a:t>
            </a:r>
            <a:r>
              <a:rPr lang="en-US" dirty="0" err="1"/>
              <a:t>va</a:t>
            </a:r>
            <a:r>
              <a:rPr lang="en-US" dirty="0"/>
              <a:t> </a:t>
            </a:r>
            <a:r>
              <a:rPr lang="en-US" dirty="0" err="1"/>
              <a:t>laboratoriya</a:t>
            </a:r>
            <a:r>
              <a:rPr lang="en-US" dirty="0"/>
              <a:t> </a:t>
            </a:r>
            <a:r>
              <a:rPr lang="en-US" dirty="0" err="1"/>
              <a:t>sharoitida</a:t>
            </a:r>
            <a:r>
              <a:rPr lang="en-US" dirty="0"/>
              <a:t> </a:t>
            </a:r>
            <a:r>
              <a:rPr lang="en-US" dirty="0" err="1"/>
              <a:t>bitta</a:t>
            </a:r>
            <a:r>
              <a:rPr lang="en-US" dirty="0"/>
              <a:t> </a:t>
            </a:r>
            <a:r>
              <a:rPr lang="en-US" dirty="0" err="1"/>
              <a:t>konidiyning</a:t>
            </a:r>
            <a:r>
              <a:rPr lang="en-US" dirty="0"/>
              <a:t> </a:t>
            </a:r>
            <a:r>
              <a:rPr lang="en-US" dirty="0" err="1"/>
              <a:t>o'sishi</a:t>
            </a:r>
            <a:r>
              <a:rPr lang="en-US" dirty="0"/>
              <a:t> </a:t>
            </a:r>
            <a:r>
              <a:rPr lang="en-US" dirty="0" err="1"/>
              <a:t>natijasida</a:t>
            </a:r>
            <a:r>
              <a:rPr lang="en-US" dirty="0"/>
              <a:t> </a:t>
            </a:r>
            <a:r>
              <a:rPr lang="en-US" dirty="0" err="1"/>
              <a:t>zamburug</a:t>
            </a:r>
            <a:r>
              <a:rPr lang="en-US" dirty="0"/>
              <a:t>' </a:t>
            </a:r>
            <a:r>
              <a:rPr lang="en-US" dirty="0" err="1"/>
              <a:t>koloniyasi</a:t>
            </a:r>
            <a:r>
              <a:rPr lang="en-US" dirty="0"/>
              <a:t> </a:t>
            </a:r>
            <a:r>
              <a:rPr lang="en-US" dirty="0" err="1"/>
              <a:t>hosil</a:t>
            </a:r>
            <a:r>
              <a:rPr lang="en-US" dirty="0"/>
              <a:t> </a:t>
            </a:r>
            <a:r>
              <a:rPr lang="en-US" dirty="0" err="1"/>
              <a:t>bo'ladi</a:t>
            </a:r>
            <a:r>
              <a:rPr lang="en-US" dirty="0"/>
              <a:t>.</a:t>
            </a:r>
            <a:endParaRPr lang="ru-RU" dirty="0"/>
          </a:p>
          <a:p>
            <a:endParaRPr lang="ru-RU" dirty="0"/>
          </a:p>
        </p:txBody>
      </p:sp>
    </p:spTree>
    <p:extLst>
      <p:ext uri="{BB962C8B-B14F-4D97-AF65-F5344CB8AC3E}">
        <p14:creationId xmlns:p14="http://schemas.microsoft.com/office/powerpoint/2010/main" val="3458040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404664"/>
            <a:ext cx="8136904" cy="5904656"/>
          </a:xfrm>
        </p:spPr>
        <p:txBody>
          <a:bodyPr>
            <a:normAutofit fontScale="92500"/>
          </a:bodyPr>
          <a:lstStyle/>
          <a:p>
            <a:r>
              <a:rPr lang="en-US" dirty="0" err="1"/>
              <a:t>Zamburug'ning</a:t>
            </a:r>
            <a:r>
              <a:rPr lang="en-US" dirty="0"/>
              <a:t> </a:t>
            </a:r>
            <a:r>
              <a:rPr lang="en-US" dirty="0" err="1"/>
              <a:t>mitseliysi</a:t>
            </a:r>
            <a:r>
              <a:rPr lang="en-US" dirty="0"/>
              <a:t> </a:t>
            </a:r>
            <a:r>
              <a:rPr lang="en-US" dirty="0" err="1"/>
              <a:t>saprofit</a:t>
            </a:r>
            <a:r>
              <a:rPr lang="en-US" dirty="0"/>
              <a:t> </a:t>
            </a:r>
            <a:r>
              <a:rPr lang="en-US" dirty="0" err="1"/>
              <a:t>turlarda</a:t>
            </a:r>
            <a:r>
              <a:rPr lang="en-US" dirty="0"/>
              <a:t> (</a:t>
            </a:r>
            <a:r>
              <a:rPr lang="en-US" dirty="0" err="1"/>
              <a:t>Mucor</a:t>
            </a:r>
            <a:r>
              <a:rPr lang="en-US" dirty="0"/>
              <a:t>) </a:t>
            </a:r>
            <a:r>
              <a:rPr lang="en-US" dirty="0" err="1"/>
              <a:t>juda</a:t>
            </a:r>
            <a:r>
              <a:rPr lang="en-US" dirty="0"/>
              <a:t> </a:t>
            </a:r>
            <a:r>
              <a:rPr lang="en-US" dirty="0" err="1"/>
              <a:t>tez</a:t>
            </a:r>
            <a:r>
              <a:rPr lang="en-US" dirty="0"/>
              <a:t>, pathogen </a:t>
            </a:r>
            <a:r>
              <a:rPr lang="en-US" dirty="0" err="1"/>
              <a:t>turlarda</a:t>
            </a:r>
            <a:r>
              <a:rPr lang="en-US" dirty="0"/>
              <a:t> (</a:t>
            </a:r>
            <a:r>
              <a:rPr lang="en-US" dirty="0" err="1"/>
              <a:t>Verticillium</a:t>
            </a:r>
            <a:r>
              <a:rPr lang="en-US" dirty="0"/>
              <a:t>) </a:t>
            </a:r>
            <a:r>
              <a:rPr lang="en-US" dirty="0" err="1"/>
              <a:t>sekin</a:t>
            </a:r>
            <a:r>
              <a:rPr lang="en-US" dirty="0"/>
              <a:t> </a:t>
            </a:r>
            <a:r>
              <a:rPr lang="en-US" dirty="0" err="1"/>
              <a:t>o'sadi</a:t>
            </a:r>
            <a:r>
              <a:rPr lang="en-US" dirty="0"/>
              <a:t>. </a:t>
            </a:r>
            <a:r>
              <a:rPr lang="en-US" dirty="0" err="1"/>
              <a:t>Mitseliydan</a:t>
            </a:r>
            <a:r>
              <a:rPr lang="en-US" dirty="0"/>
              <a:t> </a:t>
            </a:r>
            <a:r>
              <a:rPr lang="en-US" dirty="0" err="1"/>
              <a:t>hosil</a:t>
            </a:r>
            <a:r>
              <a:rPr lang="en-US" dirty="0"/>
              <a:t> </a:t>
            </a:r>
            <a:r>
              <a:rPr lang="en-US" dirty="0" err="1"/>
              <a:t>bo'lgan</a:t>
            </a:r>
            <a:r>
              <a:rPr lang="en-US" dirty="0"/>
              <a:t> </a:t>
            </a:r>
            <a:r>
              <a:rPr lang="en-US" dirty="0" err="1"/>
              <a:t>rizoidlar</a:t>
            </a:r>
            <a:r>
              <a:rPr lang="en-US" dirty="0"/>
              <a:t> </a:t>
            </a:r>
            <a:r>
              <a:rPr lang="en-US" dirty="0" err="1"/>
              <a:t>zamburug'ning</a:t>
            </a:r>
            <a:r>
              <a:rPr lang="en-US" dirty="0"/>
              <a:t> </a:t>
            </a:r>
            <a:r>
              <a:rPr lang="en-US" dirty="0" err="1"/>
              <a:t>oziqa</a:t>
            </a:r>
            <a:r>
              <a:rPr lang="en-US" dirty="0"/>
              <a:t> </a:t>
            </a:r>
            <a:r>
              <a:rPr lang="en-US" dirty="0" err="1"/>
              <a:t>muhiti</a:t>
            </a:r>
            <a:r>
              <a:rPr lang="en-US" dirty="0"/>
              <a:t> </a:t>
            </a:r>
            <a:r>
              <a:rPr lang="en-US" dirty="0" err="1"/>
              <a:t>bilan</a:t>
            </a:r>
            <a:r>
              <a:rPr lang="en-US" dirty="0"/>
              <a:t> </a:t>
            </a:r>
            <a:r>
              <a:rPr lang="en-US" dirty="0" err="1"/>
              <a:t>bog'lanishiga</a:t>
            </a:r>
            <a:r>
              <a:rPr lang="en-US" dirty="0"/>
              <a:t>, </a:t>
            </a:r>
            <a:r>
              <a:rPr lang="en-US" dirty="0" err="1"/>
              <a:t>sporangiylar</a:t>
            </a:r>
            <a:r>
              <a:rPr lang="en-US" dirty="0"/>
              <a:t> </a:t>
            </a:r>
            <a:r>
              <a:rPr lang="en-US" dirty="0" err="1"/>
              <a:t>jinssiz</a:t>
            </a:r>
            <a:r>
              <a:rPr lang="en-US" dirty="0"/>
              <a:t> </a:t>
            </a:r>
            <a:r>
              <a:rPr lang="en-US" dirty="0" err="1"/>
              <a:t>ko'payishiga</a:t>
            </a:r>
            <a:r>
              <a:rPr lang="en-US" dirty="0"/>
              <a:t> </a:t>
            </a:r>
            <a:r>
              <a:rPr lang="en-US" dirty="0" err="1"/>
              <a:t>xizmat</a:t>
            </a:r>
            <a:r>
              <a:rPr lang="en-US" dirty="0"/>
              <a:t> </a:t>
            </a:r>
            <a:r>
              <a:rPr lang="en-US" dirty="0" err="1"/>
              <a:t>qila</a:t>
            </a:r>
            <a:endParaRPr lang="ru-RU" dirty="0"/>
          </a:p>
          <a:p>
            <a:r>
              <a:rPr lang="en-US" dirty="0" err="1"/>
              <a:t>Koloniya</a:t>
            </a:r>
            <a:r>
              <a:rPr lang="en-US" dirty="0"/>
              <a:t> </a:t>
            </a:r>
            <a:r>
              <a:rPr lang="en-US" dirty="0" err="1"/>
              <a:t>zamburug</a:t>
            </a:r>
            <a:r>
              <a:rPr lang="en-US" dirty="0"/>
              <a:t>' </a:t>
            </a:r>
            <a:r>
              <a:rPr lang="en-US" dirty="0" err="1"/>
              <a:t>sporasidan</a:t>
            </a:r>
            <a:r>
              <a:rPr lang="en-US" dirty="0"/>
              <a:t> </a:t>
            </a:r>
            <a:r>
              <a:rPr lang="en-US" dirty="0" err="1"/>
              <a:t>o'sib</a:t>
            </a:r>
            <a:r>
              <a:rPr lang="en-US" dirty="0"/>
              <a:t>, </a:t>
            </a:r>
            <a:r>
              <a:rPr lang="en-US" dirty="0" err="1"/>
              <a:t>hosil</a:t>
            </a:r>
            <a:r>
              <a:rPr lang="en-US" dirty="0"/>
              <a:t> </a:t>
            </a:r>
            <a:r>
              <a:rPr lang="en-US" dirty="0" err="1"/>
              <a:t>bo'lgan</a:t>
            </a:r>
            <a:r>
              <a:rPr lang="en-US" dirty="0"/>
              <a:t> </a:t>
            </a:r>
            <a:r>
              <a:rPr lang="en-US" dirty="0" err="1"/>
              <a:t>mitseliyning</a:t>
            </a:r>
            <a:endParaRPr lang="ru-RU" dirty="0"/>
          </a:p>
          <a:p>
            <a:pPr marL="45720" indent="0">
              <a:buNone/>
            </a:pPr>
            <a:r>
              <a:rPr lang="en-US" dirty="0" err="1"/>
              <a:t>ustki</a:t>
            </a:r>
            <a:r>
              <a:rPr lang="en-US" dirty="0"/>
              <a:t> </a:t>
            </a:r>
            <a:r>
              <a:rPr lang="en-US" dirty="0" err="1"/>
              <a:t>qismi</a:t>
            </a:r>
            <a:r>
              <a:rPr lang="en-US" dirty="0"/>
              <a:t> </a:t>
            </a:r>
            <a:r>
              <a:rPr lang="en-US" dirty="0" err="1"/>
              <a:t>hisoblanadi</a:t>
            </a:r>
            <a:r>
              <a:rPr lang="en-US" dirty="0"/>
              <a:t>. </a:t>
            </a:r>
            <a:r>
              <a:rPr lang="en-US" dirty="0" err="1"/>
              <a:t>Zamburug'larning</a:t>
            </a:r>
            <a:r>
              <a:rPr lang="en-US" dirty="0"/>
              <a:t> </a:t>
            </a:r>
            <a:r>
              <a:rPr lang="en-US" dirty="0" err="1"/>
              <a:t>morfologiyasini</a:t>
            </a:r>
            <a:r>
              <a:rPr lang="en-US" dirty="0"/>
              <a:t> </a:t>
            </a:r>
            <a:r>
              <a:rPr lang="en-US" dirty="0" err="1"/>
              <a:t>o'rganishda</a:t>
            </a:r>
            <a:endParaRPr lang="ru-RU" dirty="0"/>
          </a:p>
          <a:p>
            <a:pPr marL="45720" indent="0">
              <a:buNone/>
            </a:pPr>
            <a:r>
              <a:rPr lang="en-US" dirty="0" err="1"/>
              <a:t>koloniyasining</a:t>
            </a:r>
            <a:r>
              <a:rPr lang="en-US" dirty="0"/>
              <a:t> </a:t>
            </a:r>
            <a:r>
              <a:rPr lang="en-US" dirty="0" err="1"/>
              <a:t>o'sish</a:t>
            </a:r>
            <a:r>
              <a:rPr lang="en-US" dirty="0"/>
              <a:t> </a:t>
            </a:r>
            <a:r>
              <a:rPr lang="en-US" dirty="0" err="1"/>
              <a:t>tezligi</a:t>
            </a:r>
            <a:r>
              <a:rPr lang="en-US" dirty="0"/>
              <a:t>, </a:t>
            </a:r>
            <a:r>
              <a:rPr lang="en-US" dirty="0" err="1"/>
              <a:t>mitseliyning</a:t>
            </a:r>
            <a:r>
              <a:rPr lang="en-US" dirty="0"/>
              <a:t> </a:t>
            </a:r>
            <a:r>
              <a:rPr lang="en-US" dirty="0" err="1"/>
              <a:t>tarmoqlanish</a:t>
            </a:r>
            <a:r>
              <a:rPr lang="en-US" dirty="0"/>
              <a:t>, </a:t>
            </a:r>
            <a:r>
              <a:rPr lang="en-US" dirty="0" err="1"/>
              <a:t>shoxlanish</a:t>
            </a:r>
            <a:endParaRPr lang="ru-RU" dirty="0"/>
          </a:p>
          <a:p>
            <a:pPr marL="45720" indent="0">
              <a:buNone/>
            </a:pPr>
            <a:r>
              <a:rPr lang="en-US" dirty="0" err="1"/>
              <a:t>xossalari</a:t>
            </a:r>
            <a:r>
              <a:rPr lang="en-US" dirty="0"/>
              <a:t> </a:t>
            </a:r>
            <a:r>
              <a:rPr lang="en-US" dirty="0" err="1"/>
              <a:t>nazarda</a:t>
            </a:r>
            <a:r>
              <a:rPr lang="en-US" dirty="0"/>
              <a:t> </a:t>
            </a:r>
            <a:r>
              <a:rPr lang="en-US" dirty="0" err="1"/>
              <a:t>tutiladi</a:t>
            </a:r>
            <a:r>
              <a:rPr lang="en-US" dirty="0"/>
              <a:t>. </a:t>
            </a:r>
            <a:r>
              <a:rPr lang="en-US" dirty="0" err="1"/>
              <a:t>Zamburug</a:t>
            </a:r>
            <a:r>
              <a:rPr lang="en-US" dirty="0"/>
              <a:t>' </a:t>
            </a:r>
            <a:r>
              <a:rPr lang="en-US" dirty="0" err="1"/>
              <a:t>koloniyasining</a:t>
            </a:r>
            <a:r>
              <a:rPr lang="en-US" dirty="0"/>
              <a:t> </a:t>
            </a:r>
            <a:r>
              <a:rPr lang="en-US" dirty="0" err="1"/>
              <a:t>morfologik</a:t>
            </a:r>
            <a:r>
              <a:rPr lang="en-US" dirty="0"/>
              <a:t>,</a:t>
            </a:r>
            <a:endParaRPr lang="ru-RU" dirty="0"/>
          </a:p>
          <a:p>
            <a:pPr marL="45720" indent="0">
              <a:buNone/>
            </a:pPr>
            <a:r>
              <a:rPr lang="en-US" dirty="0" err="1"/>
              <a:t>sistematik</a:t>
            </a:r>
            <a:r>
              <a:rPr lang="en-US" dirty="0"/>
              <a:t> </a:t>
            </a:r>
            <a:r>
              <a:rPr lang="en-US" dirty="0" err="1"/>
              <a:t>xossalari</a:t>
            </a:r>
            <a:r>
              <a:rPr lang="en-US" dirty="0"/>
              <a:t> </a:t>
            </a:r>
            <a:r>
              <a:rPr lang="en-US" dirty="0" err="1"/>
              <a:t>Chapeki</a:t>
            </a:r>
            <a:r>
              <a:rPr lang="en-US" dirty="0"/>
              <a:t> </a:t>
            </a:r>
            <a:r>
              <a:rPr lang="en-US" dirty="0" err="1"/>
              <a:t>yoki</a:t>
            </a:r>
            <a:r>
              <a:rPr lang="en-US" dirty="0"/>
              <a:t> </a:t>
            </a:r>
            <a:r>
              <a:rPr lang="en-US" dirty="0" err="1"/>
              <a:t>suslo</a:t>
            </a:r>
            <a:r>
              <a:rPr lang="en-US" dirty="0"/>
              <a:t> </a:t>
            </a:r>
            <a:r>
              <a:rPr lang="en-US" dirty="0" err="1"/>
              <a:t>agarli</a:t>
            </a:r>
            <a:r>
              <a:rPr lang="en-US" dirty="0"/>
              <a:t> </a:t>
            </a:r>
            <a:r>
              <a:rPr lang="en-US" dirty="0" err="1"/>
              <a:t>oziq</a:t>
            </a:r>
            <a:r>
              <a:rPr lang="en-US" dirty="0"/>
              <a:t> </a:t>
            </a:r>
            <a:r>
              <a:rPr lang="en-US" dirty="0" err="1"/>
              <a:t>muhitda</a:t>
            </a:r>
            <a:r>
              <a:rPr lang="en-US" dirty="0"/>
              <a:t> </a:t>
            </a:r>
            <a:r>
              <a:rPr lang="en-US" dirty="0" err="1"/>
              <a:t>o'stirib</a:t>
            </a:r>
            <a:endParaRPr lang="ru-RU" dirty="0"/>
          </a:p>
          <a:p>
            <a:pPr marL="45720" indent="0">
              <a:buNone/>
            </a:pPr>
            <a:r>
              <a:rPr lang="en-US" dirty="0" err="1"/>
              <a:t>o'rganiladi</a:t>
            </a:r>
            <a:r>
              <a:rPr lang="en-US" dirty="0"/>
              <a:t>. </a:t>
            </a:r>
            <a:r>
              <a:rPr lang="en-US" dirty="0" err="1"/>
              <a:t>Koloniyaning</a:t>
            </a:r>
            <a:r>
              <a:rPr lang="en-US" dirty="0"/>
              <a:t> </a:t>
            </a:r>
            <a:r>
              <a:rPr lang="en-US" dirty="0" err="1"/>
              <a:t>o'sish</a:t>
            </a:r>
            <a:r>
              <a:rPr lang="en-US" dirty="0"/>
              <a:t> </a:t>
            </a:r>
            <a:r>
              <a:rPr lang="en-US" dirty="0" err="1"/>
              <a:t>fazalari</a:t>
            </a:r>
            <a:r>
              <a:rPr lang="en-US" dirty="0"/>
              <a:t> </a:t>
            </a:r>
            <a:r>
              <a:rPr lang="en-US" dirty="0" err="1"/>
              <a:t>quyidagilar</a:t>
            </a:r>
            <a:r>
              <a:rPr lang="en-US" dirty="0"/>
              <a:t>:</a:t>
            </a:r>
            <a:endParaRPr lang="ru-RU" dirty="0"/>
          </a:p>
          <a:p>
            <a:r>
              <a:rPr lang="en-US" dirty="0" err="1"/>
              <a:t>Kasallikka</a:t>
            </a:r>
            <a:r>
              <a:rPr lang="en-US" dirty="0"/>
              <a:t> </a:t>
            </a:r>
            <a:r>
              <a:rPr lang="en-US" dirty="0" err="1"/>
              <a:t>qarshi</a:t>
            </a:r>
            <a:r>
              <a:rPr lang="en-US" dirty="0"/>
              <a:t> </a:t>
            </a:r>
            <a:r>
              <a:rPr lang="en-US" dirty="0" err="1"/>
              <a:t>kurashish</a:t>
            </a:r>
            <a:r>
              <a:rPr lang="en-US" dirty="0"/>
              <a:t> </a:t>
            </a:r>
            <a:r>
              <a:rPr lang="en-US" dirty="0" err="1"/>
              <a:t>uchun</a:t>
            </a:r>
            <a:r>
              <a:rPr lang="en-US" dirty="0"/>
              <a:t> </a:t>
            </a:r>
            <a:r>
              <a:rPr lang="en-US" dirty="0" err="1"/>
              <a:t>chidamli</a:t>
            </a:r>
            <a:r>
              <a:rPr lang="en-US" dirty="0"/>
              <a:t> </a:t>
            </a:r>
            <a:r>
              <a:rPr lang="en-US" dirty="0" err="1"/>
              <a:t>ekin</a:t>
            </a:r>
            <a:r>
              <a:rPr lang="en-US" dirty="0"/>
              <a:t> </a:t>
            </a:r>
            <a:r>
              <a:rPr lang="en-US" dirty="0" err="1"/>
              <a:t>navlarini</a:t>
            </a:r>
            <a:r>
              <a:rPr lang="en-US" dirty="0"/>
              <a:t> </a:t>
            </a:r>
            <a:r>
              <a:rPr lang="en-US" dirty="0" err="1"/>
              <a:t>yaratish</a:t>
            </a:r>
            <a:endParaRPr lang="ru-RU" dirty="0"/>
          </a:p>
          <a:p>
            <a:pPr marL="45720" indent="0">
              <a:buNone/>
            </a:pPr>
            <a:r>
              <a:rPr lang="en-US" dirty="0" err="1"/>
              <a:t>va</a:t>
            </a:r>
            <a:r>
              <a:rPr lang="en-US" dirty="0"/>
              <a:t> </a:t>
            </a:r>
            <a:r>
              <a:rPr lang="en-US" dirty="0" err="1"/>
              <a:t>ekish</a:t>
            </a:r>
            <a:r>
              <a:rPr lang="en-US" dirty="0"/>
              <a:t>, </a:t>
            </a:r>
            <a:r>
              <a:rPr lang="en-US" dirty="0" err="1"/>
              <a:t>ekinzorlarning</a:t>
            </a:r>
            <a:r>
              <a:rPr lang="en-US" dirty="0"/>
              <a:t> </a:t>
            </a:r>
            <a:r>
              <a:rPr lang="en-US" dirty="0" err="1"/>
              <a:t>fitosanitariya</a:t>
            </a:r>
            <a:r>
              <a:rPr lang="en-US" dirty="0"/>
              <a:t> </a:t>
            </a:r>
            <a:r>
              <a:rPr lang="en-US" dirty="0" err="1"/>
              <a:t>holatini</a:t>
            </a:r>
            <a:r>
              <a:rPr lang="en-US" dirty="0"/>
              <a:t> </a:t>
            </a:r>
            <a:r>
              <a:rPr lang="en-US" dirty="0" err="1"/>
              <a:t>yaxshilash</a:t>
            </a:r>
            <a:r>
              <a:rPr lang="en-US" dirty="0"/>
              <a:t> </a:t>
            </a:r>
            <a:r>
              <a:rPr lang="en-US" dirty="0" err="1"/>
              <a:t>va</a:t>
            </a:r>
            <a:r>
              <a:rPr lang="en-US" dirty="0"/>
              <a:t> </a:t>
            </a:r>
            <a:r>
              <a:rPr lang="en-US" dirty="0" err="1"/>
              <a:t>kimyoviy</a:t>
            </a:r>
            <a:endParaRPr lang="ru-RU" dirty="0"/>
          </a:p>
          <a:p>
            <a:pPr marL="45720" indent="0">
              <a:buNone/>
            </a:pPr>
            <a:r>
              <a:rPr lang="en-US" smtClean="0"/>
              <a:t>kurash</a:t>
            </a:r>
            <a:r>
              <a:rPr lang="en-US" dirty="0" smtClean="0"/>
              <a:t> </a:t>
            </a:r>
            <a:r>
              <a:rPr lang="en-US" dirty="0" err="1"/>
              <a:t>choralarini</a:t>
            </a:r>
            <a:r>
              <a:rPr lang="en-US" dirty="0"/>
              <a:t> </a:t>
            </a:r>
            <a:r>
              <a:rPr lang="en-US" dirty="0" err="1"/>
              <a:t>qo'llash</a:t>
            </a:r>
            <a:r>
              <a:rPr lang="en-US" dirty="0"/>
              <a:t> </a:t>
            </a:r>
            <a:r>
              <a:rPr lang="en-US" dirty="0" err="1"/>
              <a:t>kerak</a:t>
            </a:r>
            <a:r>
              <a:rPr lang="en-US" dirty="0"/>
              <a:t>.</a:t>
            </a:r>
            <a:endParaRPr lang="ru-RU" dirty="0"/>
          </a:p>
          <a:p>
            <a:endParaRPr lang="ru-RU" dirty="0"/>
          </a:p>
        </p:txBody>
      </p:sp>
    </p:spTree>
    <p:extLst>
      <p:ext uri="{BB962C8B-B14F-4D97-AF65-F5344CB8AC3E}">
        <p14:creationId xmlns:p14="http://schemas.microsoft.com/office/powerpoint/2010/main" val="1048702370"/>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TotalTime>
  <Words>629</Words>
  <Application>Microsoft Office PowerPoint</Application>
  <PresentationFormat>Экран (4:3)</PresentationFormat>
  <Paragraphs>52</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Воздушный поток</vt:lpstr>
      <vt:lpstr>Zamburug'lar - geterotrof oziqlanuvchilar orasida eng keng tarqalgan eukariot organizrnlar bo'lib, turlari soni 100 rningdan ortiq. Evolutsion rivojlanishjarayonida zarnburug'laming yangi turlari hosil bo'lishi davom etmoqda. Zarnburug'laming xlorofili bo' lrnaganligidan ular tayyor organic rnoddalar hisobiga oziqlanadi. Zarnburug'laming o'lcharni bir mkmdan bir necha santirnetrgacha bo'ladi. Ular suvda, havoda, tuproqda hayot kechiradi. Ular ham o'sirnliklar bilan hayvonlarga o'xshash xususiyatga ega bo'lib, azot va uglevodlar alrnashinuvini arnalga oshiradi, mitseliysining tarkibini xitin rnoddasi tashkil qiladi. O'sirnliklarga o'xshashligi ulaming shirnib oziqlanishi va cheksiz o'sishidir. Zarnburug'laming ferment hosil qilish xossasi yaxshi rivojlangan bo'lib, shu tufayli ular turli sharoitda organik rnoddalami parchalay olganligidan tez o'sadi, ko'pgina fiziologik faol rnoddalar ishlab chiqaradi. lurnladan, arninokislotalar, oqsillar, vitarninlar, fermentlar zarnburug'lar faol sintez qiladigan rnoddalar qatoriga kiradi. Bu rnoddalardan biotexnologiya jarayonlarida, oziq-ovqat rnahsulotlarini qayta ishlashda, rneditsinada va qishloq xo'jaJigida keng foydalaniladi. Zamburug'laming salbiy zarari qishloq xo'jaligi o'sirnliklarida kasallik keltirib chiqarishida, oziq-ovqat rnahsulotlarining buzilishida, inson va hayvonlar salornatiigining yornonlashishida namoyon bo'ladi. Zarnburug'lar evolutsiyasi tabiatda yangi rnikrosenozlar hosil bo'lishi va ulaming yangi parazitlik xossalari narnoyon bo'lishida amalga oshirilmoqda. </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Zamburug'lar - geterotrof oziqlanuvchilar orasida eng keng tarqalgan eukariot organizrnlar bo'lib, turlari soni 100 rningdan ortiq. Evolutsion rivojlanishjarayonida zarnburug'laming yangi turlari hosil bo'lishi davom etmoqda. Zarnburug'laming xlorofili bo' lrnaganligidan ular tayyor organic rnoddalar hisobiga oziqlanadi. Zarnburug'laming o'lcharni bir mkmdan bir necha santirnetrgacha bo'ladi. Ular suvda, havoda, tuproqda hayot kechiradi. Ular ham o'sirnliklar bilan hayvonlarga o'xshash xususiyatga ega bo'lib, azot va uglevodlar alrnashinuvini arnalga oshiradi, mitseliysining tarkibini xitin rnoddasi tashkil qiladi. O'sirnliklarga o'xshashligi ulaming shirnib oziqlanishi va cheksiz o'sishidir. Zarnburug'laming ferment hosil qilish xossasi yaxshi rivojlangan bo'lib, shu tufayli ular turli sharoitda organik rnoddalami parchalay olganligidan tez o'sadi, ko'pgina fiziologik faol rnoddalar ishlab chiqaradi. lurnladan, arninokislotalar, oqsillar, vitarninlar, fermentlar zarnburug'lar faol sintez qiladigan rnoddalar qatoriga kiradi. Bu rnoddalardan biotexnologiya jarayonlarida, oziq-ovqat rnahsulotlarini qayta ishlashda, rneditsinada va qishloq xo'jaJigida keng foydalaniladi. Zamburug'laming salbiy zarari qishloq xo'jaligi o'sirnliklarida kasallik keltirib chiqarishida, oziq-ovqat rnahsulotlarining buzilishida, inson va hayvonlar salornatiigining yornonlashishida namoyon bo'ladi. Zarnburug'lar evolutsiyasi tabiatda yangi rnikrosenozlar hosil bo'lishi va ulaming yangi parazitlik xossalari narnoyon bo'lishida amalga oshirilmoqda. </dc:title>
  <dc:creator>Bayramali</dc:creator>
  <cp:lastModifiedBy>Bayramali</cp:lastModifiedBy>
  <cp:revision>2</cp:revision>
  <dcterms:created xsi:type="dcterms:W3CDTF">2022-02-02T10:33:41Z</dcterms:created>
  <dcterms:modified xsi:type="dcterms:W3CDTF">2022-02-03T05:41:01Z</dcterms:modified>
</cp:coreProperties>
</file>