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928992" cy="5328592"/>
          </a:xfrm>
        </p:spPr>
        <p:txBody>
          <a:bodyPr/>
          <a:lstStyle/>
          <a:p>
            <a:pPr algn="l"/>
            <a:r>
              <a:rPr lang="en-US" sz="1200" dirty="0"/>
              <a:t> </a:t>
            </a:r>
            <a:endParaRPr lang="ru-RU" sz="1200" dirty="0"/>
          </a:p>
          <a:p>
            <a:pPr algn="l"/>
            <a:r>
              <a:rPr lang="en-US" sz="1200" dirty="0" err="1"/>
              <a:t>O'simliklarning</a:t>
            </a:r>
            <a:r>
              <a:rPr lang="en-US" sz="1200" dirty="0"/>
              <a:t> </a:t>
            </a:r>
            <a:r>
              <a:rPr lang="en-US" sz="1200" dirty="0" err="1"/>
              <a:t>rivojlanishi</a:t>
            </a:r>
            <a:r>
              <a:rPr lang="en-US" sz="1200" dirty="0"/>
              <a:t> </a:t>
            </a:r>
            <a:r>
              <a:rPr lang="en-US" sz="1200" dirty="0" err="1"/>
              <a:t>uchun</a:t>
            </a:r>
            <a:r>
              <a:rPr lang="en-US" sz="1200" dirty="0"/>
              <a:t> </a:t>
            </a:r>
            <a:r>
              <a:rPr lang="en-US" sz="1200" dirty="0" err="1"/>
              <a:t>yorug'lik</a:t>
            </a:r>
            <a:r>
              <a:rPr lang="en-US" sz="1200" dirty="0"/>
              <a:t>, </a:t>
            </a:r>
            <a:r>
              <a:rPr lang="en-US" sz="1200" dirty="0" err="1"/>
              <a:t>issiqlik</a:t>
            </a:r>
            <a:r>
              <a:rPr lang="en-US" sz="1200" dirty="0"/>
              <a:t>, </a:t>
            </a:r>
            <a:r>
              <a:rPr lang="en-US" sz="1200" dirty="0" err="1"/>
              <a:t>suv</a:t>
            </a:r>
            <a:r>
              <a:rPr lang="en-US" sz="1200" dirty="0"/>
              <a:t> </a:t>
            </a:r>
            <a:r>
              <a:rPr lang="en-US" sz="1200" dirty="0" err="1"/>
              <a:t>va</a:t>
            </a:r>
            <a:endParaRPr lang="ru-RU" sz="1200" dirty="0"/>
          </a:p>
          <a:p>
            <a:pPr algn="l"/>
            <a:r>
              <a:rPr lang="en-US" sz="1200" dirty="0" err="1"/>
              <a:t>oziq</a:t>
            </a:r>
            <a:r>
              <a:rPr lang="en-US" sz="1200" dirty="0"/>
              <a:t> </a:t>
            </a:r>
            <a:r>
              <a:rPr lang="en-US" sz="1200" dirty="0" err="1"/>
              <a:t>moddalar</a:t>
            </a:r>
            <a:r>
              <a:rPr lang="en-US" sz="1200" dirty="0"/>
              <a:t> </a:t>
            </a:r>
            <a:r>
              <a:rPr lang="en-US" sz="1200" dirty="0" err="1"/>
              <a:t>zarur</a:t>
            </a:r>
            <a:r>
              <a:rPr lang="en-US" sz="1200" dirty="0"/>
              <a:t>. </a:t>
            </a:r>
            <a:r>
              <a:rPr lang="en-US" sz="1200" dirty="0" err="1"/>
              <a:t>Har</a:t>
            </a:r>
            <a:r>
              <a:rPr lang="en-US" sz="1200" dirty="0"/>
              <a:t> </a:t>
            </a:r>
            <a:r>
              <a:rPr lang="en-US" sz="1200" dirty="0" err="1"/>
              <a:t>bir</a:t>
            </a:r>
            <a:r>
              <a:rPr lang="en-US" sz="1200" dirty="0"/>
              <a:t> </a:t>
            </a:r>
            <a:r>
              <a:rPr lang="en-US" sz="1200" dirty="0" err="1"/>
              <a:t>turga</a:t>
            </a:r>
            <a:r>
              <a:rPr lang="en-US" sz="1200" dirty="0"/>
              <a:t>, </a:t>
            </a:r>
            <a:r>
              <a:rPr lang="en-US" sz="1200" dirty="0" err="1"/>
              <a:t>hatto</a:t>
            </a:r>
            <a:r>
              <a:rPr lang="en-US" sz="1200" dirty="0"/>
              <a:t> </a:t>
            </a:r>
            <a:r>
              <a:rPr lang="en-US" sz="1200" dirty="0" err="1"/>
              <a:t>navga</a:t>
            </a:r>
            <a:r>
              <a:rPr lang="en-US" sz="1200" dirty="0"/>
              <a:t> </a:t>
            </a:r>
            <a:r>
              <a:rPr lang="en-US" sz="1200" dirty="0" err="1"/>
              <a:t>mansub</a:t>
            </a:r>
            <a:r>
              <a:rPr lang="en-US" sz="1200" dirty="0"/>
              <a:t> </a:t>
            </a:r>
            <a:r>
              <a:rPr lang="en-US" sz="1200" dirty="0" err="1"/>
              <a:t>o'simliklar</a:t>
            </a:r>
            <a:endParaRPr lang="ru-RU" sz="1200" dirty="0"/>
          </a:p>
          <a:p>
            <a:pPr algn="l"/>
            <a:r>
              <a:rPr lang="en-US" sz="1200" dirty="0" err="1"/>
              <a:t>yuqorida</a:t>
            </a:r>
            <a:r>
              <a:rPr lang="en-US" sz="1200" dirty="0"/>
              <a:t> </a:t>
            </a:r>
            <a:r>
              <a:rPr lang="en-US" sz="1200" dirty="0" err="1"/>
              <a:t>aytilgan</a:t>
            </a:r>
            <a:r>
              <a:rPr lang="en-US" sz="1200" dirty="0"/>
              <a:t> </a:t>
            </a:r>
            <a:r>
              <a:rPr lang="en-US" sz="1200" dirty="0" err="1"/>
              <a:t>omillarga</a:t>
            </a:r>
            <a:r>
              <a:rPr lang="en-US" sz="1200" dirty="0"/>
              <a:t> </a:t>
            </a:r>
            <a:r>
              <a:rPr lang="en-US" sz="1200" dirty="0" err="1"/>
              <a:t>bo'lgan</a:t>
            </a:r>
            <a:r>
              <a:rPr lang="en-US" sz="1200" dirty="0"/>
              <a:t> </a:t>
            </a:r>
            <a:r>
              <a:rPr lang="en-US" sz="1200" dirty="0" err="1"/>
              <a:t>talabiga</a:t>
            </a:r>
            <a:r>
              <a:rPr lang="en-US" sz="1200" dirty="0"/>
              <a:t> </a:t>
            </a:r>
            <a:r>
              <a:rPr lang="en-US" sz="1200" dirty="0" err="1"/>
              <a:t>ko'ra</a:t>
            </a:r>
            <a:r>
              <a:rPr lang="en-US" sz="1200" dirty="0"/>
              <a:t>, </a:t>
            </a:r>
            <a:r>
              <a:rPr lang="en-US" sz="1200" dirty="0" err="1"/>
              <a:t>bir-biridan</a:t>
            </a:r>
            <a:r>
              <a:rPr lang="en-US" sz="1200" dirty="0"/>
              <a:t> </a:t>
            </a:r>
            <a:r>
              <a:rPr lang="en-US" sz="1200" dirty="0" err="1"/>
              <a:t>farq</a:t>
            </a:r>
            <a:endParaRPr lang="ru-RU" sz="1200" dirty="0"/>
          </a:p>
          <a:p>
            <a:pPr algn="l"/>
            <a:r>
              <a:rPr lang="en-US" sz="1200" dirty="0" err="1"/>
              <a:t>qiladi</a:t>
            </a:r>
            <a:r>
              <a:rPr lang="en-US" sz="1200" dirty="0"/>
              <a:t>. </a:t>
            </a:r>
            <a:r>
              <a:rPr lang="en-US" sz="1200" dirty="0" err="1"/>
              <a:t>Omillardan</a:t>
            </a:r>
            <a:r>
              <a:rPr lang="en-US" sz="1200" dirty="0"/>
              <a:t> </a:t>
            </a:r>
            <a:r>
              <a:rPr lang="en-US" sz="1200" dirty="0" err="1"/>
              <a:t>birortasining</a:t>
            </a:r>
            <a:r>
              <a:rPr lang="en-US" sz="1200" dirty="0"/>
              <a:t> </a:t>
            </a:r>
            <a:r>
              <a:rPr lang="en-US" sz="1200" dirty="0" err="1"/>
              <a:t>yetishmasligi</a:t>
            </a:r>
            <a:r>
              <a:rPr lang="en-US" sz="1200" dirty="0"/>
              <a:t> </a:t>
            </a:r>
            <a:r>
              <a:rPr lang="en-US" sz="1200" dirty="0" err="1"/>
              <a:t>o'simliklarning</a:t>
            </a:r>
            <a:r>
              <a:rPr lang="en-US" sz="1200" dirty="0"/>
              <a:t> </a:t>
            </a:r>
            <a:r>
              <a:rPr lang="en-US" sz="1200" dirty="0" err="1"/>
              <a:t>o'sish</a:t>
            </a:r>
            <a:endParaRPr lang="ru-RU" sz="1200" dirty="0"/>
          </a:p>
          <a:p>
            <a:pPr algn="l"/>
            <a:r>
              <a:rPr lang="en-US" sz="1200" dirty="0" err="1"/>
              <a:t>va</a:t>
            </a:r>
            <a:r>
              <a:rPr lang="en-US" sz="1200" dirty="0"/>
              <a:t> </a:t>
            </a:r>
            <a:r>
              <a:rPr lang="en-US" sz="1200" dirty="0" err="1"/>
              <a:t>rivojlanishiga</a:t>
            </a:r>
            <a:r>
              <a:rPr lang="en-US" sz="1200" dirty="0"/>
              <a:t> </a:t>
            </a:r>
            <a:r>
              <a:rPr lang="en-US" sz="1200" dirty="0" err="1"/>
              <a:t>salbiy</a:t>
            </a:r>
            <a:r>
              <a:rPr lang="en-US" sz="1200" dirty="0"/>
              <a:t> </a:t>
            </a:r>
            <a:r>
              <a:rPr lang="en-US" sz="1200" dirty="0" err="1"/>
              <a:t>ta'sir</a:t>
            </a:r>
            <a:r>
              <a:rPr lang="en-US" sz="1200" dirty="0"/>
              <a:t> </a:t>
            </a:r>
            <a:r>
              <a:rPr lang="en-US" sz="1200" dirty="0" err="1"/>
              <a:t>ko'rsatib</a:t>
            </a:r>
            <a:r>
              <a:rPr lang="en-US" sz="1200" dirty="0"/>
              <a:t>, </a:t>
            </a:r>
            <a:r>
              <a:rPr lang="en-US" sz="1200" dirty="0" err="1"/>
              <a:t>hosildorlikning</a:t>
            </a:r>
            <a:r>
              <a:rPr lang="en-US" sz="1200" dirty="0"/>
              <a:t> </a:t>
            </a:r>
            <a:r>
              <a:rPr lang="en-US" sz="1200" dirty="0" err="1"/>
              <a:t>pasayishiga</a:t>
            </a:r>
            <a:endParaRPr lang="ru-RU" sz="1200" dirty="0"/>
          </a:p>
          <a:p>
            <a:pPr algn="l"/>
            <a:r>
              <a:rPr lang="en-US" sz="1200" dirty="0" err="1"/>
              <a:t>sabab</a:t>
            </a:r>
            <a:r>
              <a:rPr lang="en-US" sz="1200" dirty="0"/>
              <a:t> </a:t>
            </a:r>
            <a:r>
              <a:rPr lang="en-US" sz="1200" dirty="0" err="1"/>
              <a:t>bo'ladi</a:t>
            </a:r>
            <a:r>
              <a:rPr lang="en-US" sz="1200" dirty="0"/>
              <a:t>. </a:t>
            </a:r>
            <a:r>
              <a:rPr lang="en-US" sz="1200" dirty="0" err="1"/>
              <a:t>O'simliklaming</a:t>
            </a:r>
            <a:r>
              <a:rPr lang="en-US" sz="1200" dirty="0"/>
              <a:t> </a:t>
            </a:r>
            <a:r>
              <a:rPr lang="en-US" sz="1200" dirty="0" err="1"/>
              <a:t>oziqlanishi</a:t>
            </a:r>
            <a:r>
              <a:rPr lang="en-US" sz="1200" dirty="0"/>
              <a:t> </a:t>
            </a:r>
            <a:r>
              <a:rPr lang="en-US" sz="1200" dirty="0" err="1"/>
              <a:t>uchun</a:t>
            </a:r>
            <a:r>
              <a:rPr lang="en-US" sz="1200" dirty="0"/>
              <a:t> </a:t>
            </a:r>
            <a:r>
              <a:rPr lang="en-US" sz="1200" dirty="0" err="1"/>
              <a:t>zarur</a:t>
            </a:r>
            <a:r>
              <a:rPr lang="en-US" sz="1200" dirty="0"/>
              <a:t> </a:t>
            </a:r>
            <a:r>
              <a:rPr lang="en-US" sz="1200" dirty="0" err="1"/>
              <a:t>moddalardan</a:t>
            </a:r>
            <a:endParaRPr lang="ru-RU" sz="1200" dirty="0"/>
          </a:p>
          <a:p>
            <a:pPr algn="l"/>
            <a:r>
              <a:rPr lang="en-US" sz="1200" dirty="0" err="1"/>
              <a:t>birortasining</a:t>
            </a:r>
            <a:r>
              <a:rPr lang="en-US" sz="1200" dirty="0"/>
              <a:t> </a:t>
            </a:r>
            <a:r>
              <a:rPr lang="en-US" sz="1200" dirty="0" err="1"/>
              <a:t>yetishmasligi</a:t>
            </a:r>
            <a:r>
              <a:rPr lang="en-US" sz="1200" dirty="0"/>
              <a:t> </a:t>
            </a:r>
            <a:r>
              <a:rPr lang="en-US" sz="1200" dirty="0" err="1"/>
              <a:t>yoki</a:t>
            </a:r>
            <a:r>
              <a:rPr lang="en-US" sz="1200" dirty="0"/>
              <a:t> </a:t>
            </a:r>
            <a:r>
              <a:rPr lang="en-US" sz="1200" dirty="0" err="1"/>
              <a:t>ortiqchaligi</a:t>
            </a:r>
            <a:r>
              <a:rPr lang="en-US" sz="1200" dirty="0"/>
              <a:t>, </a:t>
            </a:r>
            <a:r>
              <a:rPr lang="en-US" sz="1200" dirty="0" err="1"/>
              <a:t>haroratning</a:t>
            </a:r>
            <a:r>
              <a:rPr lang="en-US" sz="1200" dirty="0"/>
              <a:t> </a:t>
            </a:r>
            <a:r>
              <a:rPr lang="en-US" sz="1200" dirty="0" err="1"/>
              <a:t>yuqori</a:t>
            </a:r>
            <a:r>
              <a:rPr lang="en-US" sz="1200" dirty="0"/>
              <a:t> </a:t>
            </a:r>
            <a:r>
              <a:rPr lang="en-US" sz="1200" dirty="0" err="1"/>
              <a:t>yoki</a:t>
            </a:r>
            <a:endParaRPr lang="ru-RU" sz="1200" dirty="0"/>
          </a:p>
          <a:p>
            <a:pPr algn="l"/>
            <a:r>
              <a:rPr lang="en-US" sz="1200" dirty="0"/>
              <a:t>past </a:t>
            </a:r>
            <a:r>
              <a:rPr lang="en-US" sz="1200" dirty="0" err="1"/>
              <a:t>bo'lishi</a:t>
            </a:r>
            <a:r>
              <a:rPr lang="en-US" sz="1200" dirty="0"/>
              <a:t>, </a:t>
            </a:r>
            <a:r>
              <a:rPr lang="en-US" sz="1200" dirty="0" err="1"/>
              <a:t>havo</a:t>
            </a:r>
            <a:r>
              <a:rPr lang="en-US" sz="1200" dirty="0"/>
              <a:t> </a:t>
            </a:r>
            <a:r>
              <a:rPr lang="en-US" sz="1200" dirty="0" err="1"/>
              <a:t>nisbiy</a:t>
            </a:r>
            <a:r>
              <a:rPr lang="en-US" sz="1200" dirty="0"/>
              <a:t> </a:t>
            </a:r>
            <a:r>
              <a:rPr lang="en-US" sz="1200" dirty="0" err="1"/>
              <a:t>namligining</a:t>
            </a:r>
            <a:r>
              <a:rPr lang="en-US" sz="1200" dirty="0"/>
              <a:t> past </a:t>
            </a:r>
            <a:r>
              <a:rPr lang="en-US" sz="1200" dirty="0" err="1"/>
              <a:t>yoki</a:t>
            </a:r>
            <a:r>
              <a:rPr lang="en-US" sz="1200" dirty="0"/>
              <a:t> </a:t>
            </a:r>
            <a:r>
              <a:rPr lang="en-US" sz="1200" dirty="0" err="1"/>
              <a:t>yuqori</a:t>
            </a:r>
            <a:r>
              <a:rPr lang="en-US" sz="1200" dirty="0"/>
              <a:t> </a:t>
            </a:r>
            <a:r>
              <a:rPr lang="en-US" sz="1200" dirty="0" err="1"/>
              <a:t>bo'lishi</a:t>
            </a:r>
            <a:r>
              <a:rPr lang="en-US" sz="1200" dirty="0"/>
              <a:t>, </a:t>
            </a:r>
            <a:r>
              <a:rPr lang="en-US" sz="1200" dirty="0" err="1"/>
              <a:t>atrof</a:t>
            </a:r>
            <a:endParaRPr lang="ru-RU" sz="1200" dirty="0"/>
          </a:p>
          <a:p>
            <a:pPr algn="l"/>
            <a:r>
              <a:rPr lang="en-US" sz="1200" dirty="0" err="1"/>
              <a:t>muhitning</a:t>
            </a:r>
            <a:r>
              <a:rPr lang="en-US" sz="1200" dirty="0"/>
              <a:t> </a:t>
            </a:r>
            <a:r>
              <a:rPr lang="en-US" sz="1200" dirty="0" err="1"/>
              <a:t>zararli</a:t>
            </a:r>
            <a:r>
              <a:rPr lang="en-US" sz="1200" dirty="0"/>
              <a:t> </a:t>
            </a:r>
            <a:r>
              <a:rPr lang="en-US" sz="1200" dirty="0" err="1"/>
              <a:t>moddalar</a:t>
            </a:r>
            <a:r>
              <a:rPr lang="en-US" sz="1200" dirty="0"/>
              <a:t> </a:t>
            </a:r>
            <a:r>
              <a:rPr lang="en-US" sz="1200" dirty="0" err="1"/>
              <a:t>bilan</a:t>
            </a:r>
            <a:r>
              <a:rPr lang="en-US" sz="1200" dirty="0"/>
              <a:t> </a:t>
            </a:r>
            <a:r>
              <a:rPr lang="en-US" sz="1200" dirty="0" err="1"/>
              <a:t>iftoslanishi</a:t>
            </a:r>
            <a:r>
              <a:rPr lang="en-US" sz="1200" dirty="0"/>
              <a:t> </a:t>
            </a:r>
            <a:r>
              <a:rPr lang="en-US" sz="1200" dirty="0" err="1"/>
              <a:t>tufayli</a:t>
            </a:r>
            <a:r>
              <a:rPr lang="en-US" sz="1200" dirty="0"/>
              <a:t> </a:t>
            </a:r>
            <a:r>
              <a:rPr lang="en-US" sz="1200" dirty="0" err="1"/>
              <a:t>yuqumsiz</a:t>
            </a:r>
            <a:r>
              <a:rPr lang="en-US" sz="1200" dirty="0"/>
              <a:t> </a:t>
            </a:r>
            <a:r>
              <a:rPr lang="en-US" sz="1200" dirty="0" err="1"/>
              <a:t>kasalliklar</a:t>
            </a:r>
            <a:r>
              <a:rPr lang="en-US" sz="1200" dirty="0"/>
              <a:t> </a:t>
            </a:r>
            <a:r>
              <a:rPr lang="en-US" sz="1200" dirty="0" err="1"/>
              <a:t>kelib</a:t>
            </a:r>
            <a:r>
              <a:rPr lang="en-US" sz="1200" dirty="0"/>
              <a:t> </a:t>
            </a:r>
            <a:r>
              <a:rPr lang="en-US" sz="1200" dirty="0" err="1"/>
              <a:t>chiqadi</a:t>
            </a:r>
            <a:r>
              <a:rPr lang="en-US" sz="1200" dirty="0"/>
              <a:t>.</a:t>
            </a:r>
            <a:endParaRPr lang="ru-RU" sz="1200" dirty="0"/>
          </a:p>
          <a:p>
            <a:pPr algn="l"/>
            <a:r>
              <a:rPr lang="en-US" sz="1200" dirty="0" err="1"/>
              <a:t>Qishloq</a:t>
            </a:r>
            <a:r>
              <a:rPr lang="en-US" sz="1200" dirty="0"/>
              <a:t> </a:t>
            </a:r>
            <a:r>
              <a:rPr lang="en-US" sz="1200" dirty="0" err="1"/>
              <a:t>xo'jaligi</a:t>
            </a:r>
            <a:r>
              <a:rPr lang="en-US" sz="1200" dirty="0"/>
              <a:t> </a:t>
            </a:r>
            <a:r>
              <a:rPr lang="en-US" sz="1200" dirty="0" err="1"/>
              <a:t>ekinlarining</a:t>
            </a:r>
            <a:r>
              <a:rPr lang="en-US" sz="1200" dirty="0"/>
              <a:t> </a:t>
            </a:r>
            <a:r>
              <a:rPr lang="en-US" sz="1200" dirty="0" err="1"/>
              <a:t>hosildorligi</a:t>
            </a:r>
            <a:r>
              <a:rPr lang="en-US" sz="1200" dirty="0"/>
              <a:t> </a:t>
            </a:r>
            <a:r>
              <a:rPr lang="en-US" sz="1200" dirty="0" err="1"/>
              <a:t>ulaming</a:t>
            </a:r>
            <a:r>
              <a:rPr lang="en-US" sz="1200" dirty="0"/>
              <a:t> </a:t>
            </a:r>
            <a:r>
              <a:rPr lang="en-US" sz="1200" dirty="0" err="1"/>
              <a:t>oziq</a:t>
            </a:r>
            <a:r>
              <a:rPr lang="en-US" sz="1200" dirty="0"/>
              <a:t> </a:t>
            </a:r>
            <a:r>
              <a:rPr lang="en-US" sz="1200" dirty="0" err="1"/>
              <a:t>moddalar</a:t>
            </a:r>
            <a:r>
              <a:rPr lang="en-US" sz="1200" dirty="0"/>
              <a:t> </a:t>
            </a:r>
            <a:r>
              <a:rPr lang="en-US" sz="1200" dirty="0" err="1"/>
              <a:t>bilan</a:t>
            </a:r>
            <a:r>
              <a:rPr lang="en-US" sz="1200" dirty="0"/>
              <a:t> </a:t>
            </a:r>
            <a:r>
              <a:rPr lang="en-US" sz="1200" dirty="0" err="1"/>
              <a:t>ta'minlanganlik</a:t>
            </a:r>
            <a:r>
              <a:rPr lang="en-US" sz="1200" dirty="0"/>
              <a:t> </a:t>
            </a:r>
            <a:r>
              <a:rPr lang="en-US" sz="1200" dirty="0" err="1"/>
              <a:t>darajasiga</a:t>
            </a:r>
            <a:r>
              <a:rPr lang="en-US" sz="1200" dirty="0"/>
              <a:t> </a:t>
            </a:r>
            <a:r>
              <a:rPr lang="en-US" sz="1200" dirty="0" err="1"/>
              <a:t>bog'liq</a:t>
            </a:r>
            <a:r>
              <a:rPr lang="en-US" sz="1200" dirty="0"/>
              <a:t>. </a:t>
            </a:r>
            <a:r>
              <a:rPr lang="en-US" sz="1200" dirty="0" err="1"/>
              <a:t>Verda</a:t>
            </a:r>
            <a:r>
              <a:rPr lang="en-US" sz="1200" dirty="0"/>
              <a:t> </a:t>
            </a:r>
            <a:r>
              <a:rPr lang="en-US" sz="1200" dirty="0" err="1"/>
              <a:t>oziq</a:t>
            </a:r>
            <a:r>
              <a:rPr lang="en-US" sz="1200" dirty="0"/>
              <a:t> </a:t>
            </a:r>
            <a:r>
              <a:rPr lang="en-US" sz="1200" dirty="0" err="1"/>
              <a:t>moddalar</a:t>
            </a:r>
            <a:r>
              <a:rPr lang="en-US" sz="1200" dirty="0"/>
              <a:t> </a:t>
            </a:r>
            <a:r>
              <a:rPr lang="en-US" sz="1200" dirty="0" err="1"/>
              <a:t>yetishmasligi</a:t>
            </a:r>
            <a:r>
              <a:rPr lang="en-US" sz="1200" dirty="0"/>
              <a:t>, </a:t>
            </a:r>
            <a:r>
              <a:rPr lang="en-US" sz="1200" dirty="0" err="1"/>
              <a:t>tuproq</a:t>
            </a:r>
            <a:r>
              <a:rPr lang="en-US" sz="1200" dirty="0"/>
              <a:t> </a:t>
            </a:r>
            <a:r>
              <a:rPr lang="en-US" sz="1200" dirty="0" err="1"/>
              <a:t>tuzilishining</a:t>
            </a:r>
            <a:r>
              <a:rPr lang="en-US" sz="1200" dirty="0"/>
              <a:t>, </a:t>
            </a:r>
            <a:r>
              <a:rPr lang="en-US" sz="1200" dirty="0" err="1"/>
              <a:t>mexanik</a:t>
            </a:r>
            <a:r>
              <a:rPr lang="en-US" sz="1200" dirty="0"/>
              <a:t> </a:t>
            </a:r>
            <a:r>
              <a:rPr lang="en-US" sz="1200" dirty="0" err="1"/>
              <a:t>tarkibi</a:t>
            </a:r>
            <a:r>
              <a:rPr lang="en-US" sz="1200" dirty="0"/>
              <a:t> </a:t>
            </a:r>
            <a:r>
              <a:rPr lang="en-US" sz="1200" dirty="0" err="1"/>
              <a:t>va</a:t>
            </a:r>
            <a:r>
              <a:rPr lang="en-US" sz="1200" dirty="0"/>
              <a:t> </a:t>
            </a:r>
            <a:r>
              <a:rPr lang="en-US" sz="1200" dirty="0" err="1"/>
              <a:t>kislotalilik</a:t>
            </a:r>
            <a:r>
              <a:rPr lang="en-US" sz="1200" dirty="0"/>
              <a:t> </a:t>
            </a:r>
            <a:r>
              <a:rPr lang="en-US" sz="1200" dirty="0" err="1"/>
              <a:t>holatining</a:t>
            </a:r>
            <a:r>
              <a:rPr lang="en-US" sz="1200" dirty="0"/>
              <a:t> </a:t>
            </a:r>
            <a:r>
              <a:rPr lang="en-US" sz="1200" dirty="0" err="1"/>
              <a:t>o'zgarishi</a:t>
            </a:r>
            <a:r>
              <a:rPr lang="en-US" sz="1200" dirty="0"/>
              <a:t> </a:t>
            </a:r>
            <a:r>
              <a:rPr lang="en-US" sz="1200" dirty="0" err="1"/>
              <a:t>o'simliklarda</a:t>
            </a:r>
            <a:r>
              <a:rPr lang="en-US" sz="1200" dirty="0"/>
              <a:t> </a:t>
            </a:r>
            <a:r>
              <a:rPr lang="en-US" sz="1200" dirty="0" err="1"/>
              <a:t>kechadigan</a:t>
            </a:r>
            <a:r>
              <a:rPr lang="en-US" sz="1200" dirty="0"/>
              <a:t> normal </a:t>
            </a:r>
            <a:r>
              <a:rPr lang="en-US" sz="1200" dirty="0" err="1"/>
              <a:t>fiziologik</a:t>
            </a:r>
            <a:r>
              <a:rPr lang="en-US" sz="1200" dirty="0"/>
              <a:t> </a:t>
            </a:r>
            <a:r>
              <a:rPr lang="en-US" sz="1200" dirty="0" err="1"/>
              <a:t>jarayonUlming</a:t>
            </a:r>
            <a:r>
              <a:rPr lang="en-US" sz="1200" dirty="0"/>
              <a:t> </a:t>
            </a:r>
            <a:r>
              <a:rPr lang="en-US" sz="1200" dirty="0" err="1"/>
              <a:t>buzilishiga</a:t>
            </a:r>
            <a:r>
              <a:rPr lang="en-US" sz="1200" dirty="0"/>
              <a:t>, </a:t>
            </a:r>
            <a:r>
              <a:rPr lang="en-US" sz="1200" dirty="0" err="1"/>
              <a:t>ulaming</a:t>
            </a:r>
            <a:r>
              <a:rPr lang="en-US" sz="1200" dirty="0"/>
              <a:t> </a:t>
            </a:r>
            <a:r>
              <a:rPr lang="en-US" sz="1200" dirty="0" err="1"/>
              <a:t>o'sish</a:t>
            </a:r>
            <a:r>
              <a:rPr lang="en-US" sz="1200" dirty="0"/>
              <a:t> </a:t>
            </a:r>
            <a:r>
              <a:rPr lang="en-US" sz="1200" dirty="0" err="1"/>
              <a:t>va</a:t>
            </a:r>
            <a:r>
              <a:rPr lang="en-US" sz="1200" dirty="0"/>
              <a:t> </a:t>
            </a:r>
            <a:r>
              <a:rPr lang="en-US" sz="1200" dirty="0" err="1"/>
              <a:t>rivojlanishdan</a:t>
            </a:r>
            <a:r>
              <a:rPr lang="en-US" sz="1200" dirty="0"/>
              <a:t> </a:t>
            </a:r>
            <a:r>
              <a:rPr lang="en-US" sz="1200" dirty="0" err="1"/>
              <a:t>orqada</a:t>
            </a:r>
            <a:r>
              <a:rPr lang="en-US" sz="1200" dirty="0"/>
              <a:t> </a:t>
            </a:r>
            <a:r>
              <a:rPr lang="en-US" sz="1200" dirty="0" err="1"/>
              <a:t>qolishiga</a:t>
            </a:r>
            <a:r>
              <a:rPr lang="en-US" sz="1200" dirty="0"/>
              <a:t>, </a:t>
            </a:r>
            <a:r>
              <a:rPr lang="en-US" sz="1200" dirty="0" err="1"/>
              <a:t>a'zolari</a:t>
            </a:r>
            <a:r>
              <a:rPr lang="en-US" sz="1200" dirty="0"/>
              <a:t> </a:t>
            </a:r>
            <a:r>
              <a:rPr lang="en-US" sz="1200" dirty="0" err="1"/>
              <a:t>shaklining</a:t>
            </a:r>
            <a:r>
              <a:rPr lang="en-US" sz="1200" dirty="0"/>
              <a:t> </a:t>
            </a:r>
            <a:r>
              <a:rPr lang="en-US" sz="1200" dirty="0" err="1"/>
              <a:t>va</a:t>
            </a:r>
            <a:r>
              <a:rPr lang="en-US" sz="1200" dirty="0"/>
              <a:t> </a:t>
            </a:r>
            <a:r>
              <a:rPr lang="en-US" sz="1200" dirty="0" err="1"/>
              <a:t>rangining</a:t>
            </a:r>
            <a:r>
              <a:rPr lang="en-US" sz="1200" dirty="0"/>
              <a:t> </a:t>
            </a:r>
            <a:r>
              <a:rPr lang="en-US" sz="1200" dirty="0" err="1"/>
              <a:t>o'zgarishiga</a:t>
            </a:r>
            <a:r>
              <a:rPr lang="en-US" sz="1200" dirty="0"/>
              <a:t> </a:t>
            </a:r>
            <a:r>
              <a:rPr lang="en-US" sz="1200" dirty="0" err="1"/>
              <a:t>sabab</a:t>
            </a:r>
            <a:r>
              <a:rPr lang="en-US" sz="1200" dirty="0"/>
              <a:t> </a:t>
            </a:r>
            <a:r>
              <a:rPr lang="en-US" sz="1200" dirty="0" err="1"/>
              <a:t>bo'ladi</a:t>
            </a:r>
            <a:r>
              <a:rPr lang="en-US" sz="1200" dirty="0"/>
              <a:t>. Bu </a:t>
            </a:r>
            <a:r>
              <a:rPr lang="en-US" sz="1200" dirty="0" err="1"/>
              <a:t>o'zgarishlaming</a:t>
            </a:r>
            <a:r>
              <a:rPr lang="en-US" sz="1200" dirty="0"/>
              <a:t> </a:t>
            </a:r>
            <a:r>
              <a:rPr lang="en-US" sz="1200" dirty="0" err="1"/>
              <a:t>sababini</a:t>
            </a:r>
            <a:r>
              <a:rPr lang="en-US" sz="1200" dirty="0"/>
              <a:t> </a:t>
            </a:r>
            <a:r>
              <a:rPr lang="en-US" sz="1200" dirty="0" err="1"/>
              <a:t>bilish</a:t>
            </a:r>
            <a:r>
              <a:rPr lang="en-US" sz="1200" dirty="0"/>
              <a:t> </a:t>
            </a:r>
            <a:r>
              <a:rPr lang="en-US" sz="1200" dirty="0" err="1"/>
              <a:t>kasalliklarga</a:t>
            </a:r>
            <a:r>
              <a:rPr lang="en-US" sz="1200" dirty="0"/>
              <a:t> </a:t>
            </a:r>
            <a:r>
              <a:rPr lang="en-US" sz="1200" dirty="0" err="1"/>
              <a:t>tashhis</a:t>
            </a:r>
            <a:r>
              <a:rPr lang="en-US" sz="1200" dirty="0"/>
              <a:t> </a:t>
            </a:r>
            <a:r>
              <a:rPr lang="en-US" sz="1200" dirty="0" err="1"/>
              <a:t>qo'yishda</a:t>
            </a:r>
            <a:r>
              <a:rPr lang="en-US" sz="1200" dirty="0"/>
              <a:t> </a:t>
            </a:r>
            <a:r>
              <a:rPr lang="en-US" sz="1200" dirty="0" err="1"/>
              <a:t>muhim</a:t>
            </a:r>
            <a:r>
              <a:rPr lang="en-US" sz="1200" dirty="0"/>
              <a:t> </a:t>
            </a:r>
            <a:r>
              <a:rPr lang="en-US" sz="1200" dirty="0" err="1"/>
              <a:t>ahamiyatga</a:t>
            </a:r>
            <a:r>
              <a:rPr lang="en-US" sz="1200" dirty="0"/>
              <a:t> </a:t>
            </a:r>
            <a:r>
              <a:rPr lang="en-US" sz="1200" dirty="0" err="1"/>
              <a:t>ega</a:t>
            </a:r>
            <a:r>
              <a:rPr lang="en-US" sz="1200" dirty="0"/>
              <a:t>. </a:t>
            </a:r>
            <a:r>
              <a:rPr lang="en-US" sz="1200" dirty="0" err="1"/>
              <a:t>Shuning</a:t>
            </a:r>
            <a:r>
              <a:rPr lang="en-US" sz="1200" dirty="0"/>
              <a:t> </a:t>
            </a:r>
            <a:r>
              <a:rPr lang="en-US" sz="1200" dirty="0" err="1"/>
              <a:t>uchun</a:t>
            </a:r>
            <a:r>
              <a:rPr lang="en-US" sz="1200" dirty="0"/>
              <a:t> </a:t>
            </a:r>
            <a:r>
              <a:rPr lang="en-US" sz="1200" dirty="0" err="1"/>
              <a:t>har</a:t>
            </a:r>
            <a:r>
              <a:rPr lang="en-US" sz="1200" dirty="0"/>
              <a:t> </a:t>
            </a:r>
            <a:r>
              <a:rPr lang="en-US" sz="1200" dirty="0" err="1"/>
              <a:t>bir</a:t>
            </a:r>
            <a:r>
              <a:rPr lang="en-US" sz="1200" dirty="0"/>
              <a:t> </a:t>
            </a:r>
            <a:r>
              <a:rPr lang="en-US" sz="1200" dirty="0" err="1"/>
              <a:t>mutaxassis</a:t>
            </a:r>
            <a:r>
              <a:rPr lang="en-US" sz="1200" dirty="0"/>
              <a:t> </a:t>
            </a:r>
            <a:r>
              <a:rPr lang="en-US" sz="1200" dirty="0" err="1"/>
              <a:t>o'simliklarda</a:t>
            </a:r>
            <a:r>
              <a:rPr lang="en-US" sz="1200" dirty="0"/>
              <a:t> </a:t>
            </a:r>
            <a:r>
              <a:rPr lang="en-US" sz="1200" dirty="0" err="1"/>
              <a:t>sodir</a:t>
            </a:r>
            <a:r>
              <a:rPr lang="en-US" sz="1200" dirty="0"/>
              <a:t> </a:t>
            </a:r>
            <a:r>
              <a:rPr lang="en-US" sz="1200" dirty="0" err="1"/>
              <a:t>bo'ladigan</a:t>
            </a:r>
            <a:r>
              <a:rPr lang="en-US" sz="1200" dirty="0"/>
              <a:t> </a:t>
            </a:r>
            <a:r>
              <a:rPr lang="en-US" sz="1200" dirty="0" err="1"/>
              <a:t>o'zgarishlaming</a:t>
            </a:r>
            <a:r>
              <a:rPr lang="en-US" sz="1200" dirty="0"/>
              <a:t> bosh </a:t>
            </a:r>
            <a:r>
              <a:rPr lang="en-US" sz="1200" dirty="0" err="1"/>
              <a:t>sababini</a:t>
            </a:r>
            <a:r>
              <a:rPr lang="en-US" sz="1200" dirty="0"/>
              <a:t> </a:t>
            </a:r>
            <a:r>
              <a:rPr lang="en-US" sz="1200" dirty="0" err="1"/>
              <a:t>to'g'ri</a:t>
            </a:r>
            <a:r>
              <a:rPr lang="en-US" sz="1200" dirty="0"/>
              <a:t> </a:t>
            </a:r>
            <a:r>
              <a:rPr lang="en-US" sz="1200" dirty="0" err="1"/>
              <a:t>aniqlashi</a:t>
            </a:r>
            <a:r>
              <a:rPr lang="en-US" sz="1200" dirty="0"/>
              <a:t> </a:t>
            </a:r>
            <a:r>
              <a:rPr lang="en-US" sz="1200" dirty="0" err="1"/>
              <a:t>kerak</a:t>
            </a:r>
            <a:r>
              <a:rPr lang="en-US" sz="1200" dirty="0"/>
              <a:t>. </a:t>
            </a:r>
            <a:r>
              <a:rPr lang="en-US" sz="1200" dirty="0" err="1"/>
              <a:t>Eng</a:t>
            </a:r>
            <a:r>
              <a:rPr lang="en-US" sz="1200" dirty="0"/>
              <a:t> </a:t>
            </a:r>
            <a:r>
              <a:rPr lang="en-US" sz="1200" dirty="0" err="1"/>
              <a:t>muhimi</a:t>
            </a:r>
            <a:r>
              <a:rPr lang="en-US" sz="1200" dirty="0"/>
              <a:t>, </a:t>
            </a:r>
            <a:r>
              <a:rPr lang="en-US" sz="1200" dirty="0" err="1"/>
              <a:t>kasallik</a:t>
            </a:r>
            <a:r>
              <a:rPr lang="en-US" sz="1200" dirty="0"/>
              <a:t> </a:t>
            </a:r>
            <a:r>
              <a:rPr lang="en-US" sz="1200" dirty="0" err="1"/>
              <a:t>mikroorganizmlar</a:t>
            </a:r>
            <a:r>
              <a:rPr lang="en-US" sz="1200" dirty="0"/>
              <a:t> </a:t>
            </a:r>
            <a:r>
              <a:rPr lang="en-US" sz="1200" dirty="0" err="1"/>
              <a:t>yoki</a:t>
            </a:r>
            <a:r>
              <a:rPr lang="en-US" sz="1200" dirty="0"/>
              <a:t> </a:t>
            </a:r>
            <a:r>
              <a:rPr lang="en-US" sz="1200" dirty="0" err="1"/>
              <a:t>oziq</a:t>
            </a:r>
            <a:r>
              <a:rPr lang="en-US" sz="1200" dirty="0"/>
              <a:t> </a:t>
            </a:r>
            <a:r>
              <a:rPr lang="en-US" sz="1200" dirty="0" err="1"/>
              <a:t>moddalar</a:t>
            </a:r>
            <a:r>
              <a:rPr lang="en-US" sz="1200" dirty="0"/>
              <a:t> </a:t>
            </a:r>
            <a:r>
              <a:rPr lang="en-US" sz="1200" dirty="0" err="1"/>
              <a:t>yetishmasligi</a:t>
            </a:r>
            <a:r>
              <a:rPr lang="en-US" sz="1200" dirty="0"/>
              <a:t> </a:t>
            </a:r>
            <a:r>
              <a:rPr lang="en-US" sz="1200" dirty="0" err="1"/>
              <a:t>tufayli</a:t>
            </a:r>
            <a:r>
              <a:rPr lang="en-US" sz="1200" dirty="0"/>
              <a:t> </a:t>
            </a:r>
            <a:r>
              <a:rPr lang="en-US" sz="1200" dirty="0" err="1"/>
              <a:t>kelib</a:t>
            </a:r>
            <a:r>
              <a:rPr lang="en-US" sz="1200" dirty="0"/>
              <a:t> </a:t>
            </a:r>
            <a:r>
              <a:rPr lang="en-US" sz="1200" dirty="0" err="1"/>
              <a:t>chiqishi</a:t>
            </a:r>
            <a:r>
              <a:rPr lang="en-US" sz="1200" dirty="0"/>
              <a:t> </a:t>
            </a:r>
            <a:r>
              <a:rPr lang="en-US" sz="1200" dirty="0" err="1"/>
              <a:t>to'g'ri</a:t>
            </a:r>
            <a:r>
              <a:rPr lang="en-US" sz="1200" dirty="0"/>
              <a:t> </a:t>
            </a:r>
            <a:r>
              <a:rPr lang="en-US" sz="1200" dirty="0" err="1"/>
              <a:t>aniqlanganda</a:t>
            </a:r>
            <a:r>
              <a:rPr lang="en-US" sz="1200" dirty="0"/>
              <a:t>, </a:t>
            </a:r>
            <a:r>
              <a:rPr lang="en-US" sz="1200" dirty="0" err="1"/>
              <a:t>ulaming</a:t>
            </a:r>
            <a:r>
              <a:rPr lang="en-US" sz="1200" dirty="0"/>
              <a:t> </a:t>
            </a:r>
            <a:r>
              <a:rPr lang="en-US" sz="1200" dirty="0" err="1"/>
              <a:t>oldini</a:t>
            </a:r>
            <a:r>
              <a:rPr lang="en-US" sz="1200" dirty="0"/>
              <a:t> </a:t>
            </a:r>
            <a:r>
              <a:rPr lang="en-US" sz="1200" dirty="0" err="1"/>
              <a:t>olish</a:t>
            </a:r>
            <a:r>
              <a:rPr lang="en-US" sz="1200" dirty="0"/>
              <a:t> </a:t>
            </a:r>
            <a:r>
              <a:rPr lang="en-US" sz="1200" dirty="0" err="1"/>
              <a:t>imkoni</a:t>
            </a:r>
            <a:r>
              <a:rPr lang="en-US" sz="1200" dirty="0"/>
              <a:t> </a:t>
            </a:r>
            <a:r>
              <a:rPr lang="en-US" sz="1200" dirty="0" err="1"/>
              <a:t>vujudga</a:t>
            </a:r>
            <a:r>
              <a:rPr lang="en-US" sz="1200" dirty="0"/>
              <a:t> </a:t>
            </a:r>
            <a:r>
              <a:rPr lang="en-US" sz="1200" dirty="0" err="1"/>
              <a:t>keladi</a:t>
            </a:r>
            <a:r>
              <a:rPr lang="en-US" sz="1200" dirty="0"/>
              <a:t>. </a:t>
            </a:r>
            <a:r>
              <a:rPr lang="en-US" sz="1200" dirty="0" err="1"/>
              <a:t>Quyida</a:t>
            </a:r>
            <a:r>
              <a:rPr lang="en-US" sz="1200" dirty="0"/>
              <a:t> </a:t>
            </a:r>
            <a:r>
              <a:rPr lang="en-US" sz="1200" dirty="0" err="1"/>
              <a:t>tuproqda</a:t>
            </a:r>
            <a:r>
              <a:rPr lang="en-US" sz="1200" dirty="0"/>
              <a:t> </a:t>
            </a:r>
            <a:r>
              <a:rPr lang="en-US" sz="1200" dirty="0" err="1"/>
              <a:t>ayrim</a:t>
            </a:r>
            <a:r>
              <a:rPr lang="en-US" sz="1200" dirty="0"/>
              <a:t> </a:t>
            </a:r>
            <a:r>
              <a:rPr lang="en-US" sz="1200" dirty="0" err="1"/>
              <a:t>moddalar</a:t>
            </a:r>
            <a:r>
              <a:rPr lang="en-US" sz="1200" dirty="0"/>
              <a:t> </a:t>
            </a:r>
            <a:r>
              <a:rPr lang="en-US" sz="1200" dirty="0" err="1"/>
              <a:t>yetishmasligi</a:t>
            </a:r>
            <a:r>
              <a:rPr lang="en-US" sz="1200" dirty="0"/>
              <a:t> </a:t>
            </a:r>
            <a:r>
              <a:rPr lang="en-US" sz="1200" dirty="0" err="1"/>
              <a:t>tufayli</a:t>
            </a:r>
            <a:r>
              <a:rPr lang="en-US" sz="1200" dirty="0"/>
              <a:t> </a:t>
            </a:r>
            <a:r>
              <a:rPr lang="en-US" sz="1200" dirty="0" err="1"/>
              <a:t>o'simliklarda</a:t>
            </a:r>
            <a:r>
              <a:rPr lang="en-US" sz="1200" dirty="0"/>
              <a:t> </a:t>
            </a:r>
            <a:r>
              <a:rPr lang="en-US" sz="1200" dirty="0" err="1"/>
              <a:t>sodir</a:t>
            </a:r>
            <a:r>
              <a:rPr lang="en-US" sz="1200" dirty="0"/>
              <a:t> </a:t>
            </a:r>
            <a:r>
              <a:rPr lang="en-US" sz="1200" dirty="0" err="1"/>
              <a:t>bo'ladigan</a:t>
            </a:r>
            <a:r>
              <a:rPr lang="en-US" sz="1200" dirty="0"/>
              <a:t> </a:t>
            </a:r>
            <a:r>
              <a:rPr lang="en-US" sz="1200" dirty="0" err="1"/>
              <a:t>o'zgarishlar</a:t>
            </a:r>
            <a:r>
              <a:rPr lang="en-US" sz="1200" dirty="0"/>
              <a:t> </a:t>
            </a:r>
            <a:r>
              <a:rPr lang="en-US" sz="1200" dirty="0" err="1"/>
              <a:t>to'g'risida</a:t>
            </a:r>
            <a:r>
              <a:rPr lang="en-US" sz="1200" dirty="0"/>
              <a:t> </a:t>
            </a:r>
            <a:r>
              <a:rPr lang="en-US" sz="1200" dirty="0" err="1"/>
              <a:t>ma'lumot</a:t>
            </a:r>
            <a:r>
              <a:rPr lang="en-US" sz="1200" dirty="0"/>
              <a:t> </a:t>
            </a:r>
            <a:r>
              <a:rPr lang="en-US" sz="1200" dirty="0" err="1"/>
              <a:t>keltiramiz</a:t>
            </a:r>
            <a:r>
              <a:rPr lang="en-US" sz="1200" dirty="0"/>
              <a:t>.</a:t>
            </a:r>
            <a:endParaRPr lang="ru-RU" sz="1200" dirty="0"/>
          </a:p>
          <a:p>
            <a:pPr algn="l"/>
            <a:endParaRPr lang="ru-RU" sz="1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305800" cy="1296144"/>
          </a:xfrm>
        </p:spPr>
        <p:txBody>
          <a:bodyPr/>
          <a:lstStyle/>
          <a:p>
            <a:r>
              <a:rPr lang="en-US" sz="3200" b="1" dirty="0">
                <a:effectLst/>
              </a:rPr>
              <a:t>O'SIMLIKLARNING YUQUMSIZ KASALLIKLARI.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7175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Fosfor</a:t>
            </a:r>
            <a:r>
              <a:rPr lang="en-US" dirty="0"/>
              <a:t> </a:t>
            </a:r>
            <a:r>
              <a:rPr lang="en-US" dirty="0" err="1"/>
              <a:t>yetishmaganda</a:t>
            </a:r>
            <a:r>
              <a:rPr lang="en-US" dirty="0"/>
              <a:t> </a:t>
            </a:r>
            <a:r>
              <a:rPr lang="en-US" dirty="0" err="1"/>
              <a:t>o'simliklarning</a:t>
            </a:r>
            <a:r>
              <a:rPr lang="en-US" dirty="0"/>
              <a:t> </a:t>
            </a:r>
            <a:r>
              <a:rPr lang="en-US" dirty="0" err="1"/>
              <a:t>generativ</a:t>
            </a:r>
            <a:r>
              <a:rPr lang="en-US" dirty="0"/>
              <a:t> </a:t>
            </a:r>
            <a:r>
              <a:rPr lang="en-US" dirty="0" err="1"/>
              <a:t>organlar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qilishi</a:t>
            </a:r>
            <a:r>
              <a:rPr lang="en-US" dirty="0"/>
              <a:t> </a:t>
            </a:r>
            <a:r>
              <a:rPr lang="en-US" dirty="0" err="1"/>
              <a:t>yomonlashadi</a:t>
            </a:r>
            <a:r>
              <a:rPr lang="en-US" dirty="0"/>
              <a:t>.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tomiri</a:t>
            </a:r>
            <a:r>
              <a:rPr lang="en-US" dirty="0"/>
              <a:t> </a:t>
            </a:r>
            <a:r>
              <a:rPr lang="en-US" dirty="0" err="1"/>
              <a:t>qizg'ish</a:t>
            </a:r>
            <a:r>
              <a:rPr lang="en-US" dirty="0"/>
              <a:t>, </a:t>
            </a:r>
            <a:r>
              <a:rPr lang="en-US" dirty="0" err="1"/>
              <a:t>binafsha</a:t>
            </a:r>
            <a:r>
              <a:rPr lang="en-US" dirty="0"/>
              <a:t> </a:t>
            </a:r>
            <a:r>
              <a:rPr lang="en-US" dirty="0" err="1"/>
              <a:t>rangga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Mevali</a:t>
            </a:r>
            <a:r>
              <a:rPr lang="en-US" dirty="0"/>
              <a:t> </a:t>
            </a:r>
            <a:r>
              <a:rPr lang="en-US" dirty="0" err="1"/>
              <a:t>daraxtlar</a:t>
            </a:r>
            <a:r>
              <a:rPr lang="en-US" dirty="0"/>
              <a:t> </a:t>
            </a:r>
            <a:r>
              <a:rPr lang="en-US" dirty="0" err="1"/>
              <a:t>novdasining</a:t>
            </a:r>
            <a:r>
              <a:rPr lang="en-US" dirty="0"/>
              <a:t> </a:t>
            </a:r>
            <a:r>
              <a:rPr lang="en-US" dirty="0" err="1"/>
              <a:t>o'sishi</a:t>
            </a:r>
            <a:r>
              <a:rPr lang="en-US" dirty="0"/>
              <a:t> </a:t>
            </a:r>
            <a:r>
              <a:rPr lang="en-US" dirty="0" err="1"/>
              <a:t>sekinlashib</a:t>
            </a:r>
            <a:r>
              <a:rPr lang="en-US" dirty="0"/>
              <a:t>, </a:t>
            </a:r>
            <a:r>
              <a:rPr lang="en-US" dirty="0" err="1"/>
              <a:t>barglari</a:t>
            </a:r>
            <a:r>
              <a:rPr lang="en-US" dirty="0"/>
              <a:t> </a:t>
            </a:r>
            <a:r>
              <a:rPr lang="en-US" dirty="0" err="1"/>
              <a:t>ingichkalashadi</a:t>
            </a:r>
            <a:r>
              <a:rPr lang="en-US" dirty="0"/>
              <a:t>. </a:t>
            </a:r>
            <a:r>
              <a:rPr lang="en-US" dirty="0" err="1"/>
              <a:t>Novdalar</a:t>
            </a:r>
            <a:r>
              <a:rPr lang="en-US" dirty="0"/>
              <a:t> </a:t>
            </a:r>
            <a:r>
              <a:rPr lang="en-US" dirty="0" err="1"/>
              <a:t>qizil</a:t>
            </a:r>
            <a:r>
              <a:rPr lang="en-US" dirty="0"/>
              <a:t>, </a:t>
            </a:r>
            <a:r>
              <a:rPr lang="en-US" dirty="0" err="1"/>
              <a:t>bronza</a:t>
            </a:r>
            <a:r>
              <a:rPr lang="en-US" dirty="0"/>
              <a:t> </a:t>
            </a:r>
            <a:r>
              <a:rPr lang="en-US" dirty="0" err="1"/>
              <a:t>rangga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Kartoshkaga</a:t>
            </a:r>
            <a:r>
              <a:rPr lang="en-US" dirty="0"/>
              <a:t> </a:t>
            </a:r>
            <a:r>
              <a:rPr lang="en-US" dirty="0" err="1"/>
              <a:t>fosfor</a:t>
            </a:r>
            <a:r>
              <a:rPr lang="en-US" dirty="0"/>
              <a:t> </a:t>
            </a:r>
            <a:r>
              <a:rPr lang="en-US" dirty="0" err="1"/>
              <a:t>yetishmaganda</a:t>
            </a:r>
            <a:r>
              <a:rPr lang="en-US" dirty="0"/>
              <a:t> </a:t>
            </a:r>
            <a:r>
              <a:rPr lang="en-US" dirty="0" err="1"/>
              <a:t>tugunaklarida</a:t>
            </a:r>
            <a:r>
              <a:rPr lang="en-US" dirty="0"/>
              <a:t> </a:t>
            </a:r>
            <a:r>
              <a:rPr lang="en-US" dirty="0" err="1"/>
              <a:t>zangga</a:t>
            </a:r>
            <a:r>
              <a:rPr lang="en-US" dirty="0"/>
              <a:t> </a:t>
            </a:r>
            <a:r>
              <a:rPr lang="en-US" dirty="0" err="1"/>
              <a:t>o'xshash</a:t>
            </a:r>
            <a:r>
              <a:rPr lang="en-US" dirty="0"/>
              <a:t> dog' </a:t>
            </a:r>
            <a:r>
              <a:rPr lang="en-US" dirty="0" err="1"/>
              <a:t>paydo</a:t>
            </a:r>
            <a:r>
              <a:rPr lang="en-US" dirty="0"/>
              <a:t> ~</a:t>
            </a:r>
            <a:r>
              <a:rPr lang="en-US" dirty="0" err="1"/>
              <a:t>o'ladi</a:t>
            </a:r>
            <a:r>
              <a:rPr lang="en-US" dirty="0"/>
              <a:t> . U </a:t>
            </a:r>
            <a:r>
              <a:rPr lang="en-US" dirty="0" err="1"/>
              <a:t>tugunakning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parenximasida</a:t>
            </a:r>
            <a:r>
              <a:rPr lang="en-US" dirty="0"/>
              <a:t> ham </a:t>
            </a:r>
            <a:r>
              <a:rPr lang="en-US" dirty="0" err="1"/>
              <a:t>ko'rinadi</a:t>
            </a:r>
            <a:r>
              <a:rPr lang="en-US" dirty="0"/>
              <a:t>. </a:t>
            </a:r>
            <a:r>
              <a:rPr lang="en-US" dirty="0" err="1"/>
              <a:t>Dukkakli</a:t>
            </a:r>
            <a:r>
              <a:rPr lang="en-US" dirty="0"/>
              <a:t> </a:t>
            </a:r>
            <a:r>
              <a:rPr lang="en-US" dirty="0" err="1"/>
              <a:t>ekinlarning</a:t>
            </a:r>
            <a:r>
              <a:rPr lang="en-US" dirty="0"/>
              <a:t> </a:t>
            </a:r>
            <a:r>
              <a:rPr lang="en-US" dirty="0" err="1"/>
              <a:t>urug'i</a:t>
            </a:r>
            <a:r>
              <a:rPr lang="en-US" dirty="0"/>
              <a:t> </a:t>
            </a:r>
            <a:r>
              <a:rPr lang="en-US" dirty="0" err="1"/>
              <a:t>pishib</a:t>
            </a:r>
            <a:r>
              <a:rPr lang="en-US" dirty="0"/>
              <a:t> </a:t>
            </a:r>
            <a:r>
              <a:rPr lang="en-US" dirty="0" err="1"/>
              <a:t>yetilmaydi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Kaliy</a:t>
            </a:r>
            <a:r>
              <a:rPr lang="en-US" dirty="0"/>
              <a:t> </a:t>
            </a:r>
            <a:r>
              <a:rPr lang="en-US" dirty="0" err="1"/>
              <a:t>yetishmaganda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eski</a:t>
            </a:r>
            <a:r>
              <a:rPr lang="en-US" dirty="0"/>
              <a:t> </a:t>
            </a:r>
            <a:r>
              <a:rPr lang="en-US" dirty="0" err="1"/>
              <a:t>barglarining</a:t>
            </a:r>
            <a:r>
              <a:rPr lang="en-US" dirty="0"/>
              <a:t> </a:t>
            </a:r>
            <a:r>
              <a:rPr lang="en-US" dirty="0" err="1"/>
              <a:t>to'qimasi</a:t>
            </a:r>
            <a:r>
              <a:rPr lang="en-US" dirty="0"/>
              <a:t> </a:t>
            </a:r>
            <a:r>
              <a:rPr lang="en-US" dirty="0" err="1"/>
              <a:t>nobud</a:t>
            </a:r>
            <a:endParaRPr lang="ru-RU" dirty="0"/>
          </a:p>
          <a:p>
            <a:r>
              <a:rPr lang="en-US" dirty="0" err="1"/>
              <a:t>bo'lishidan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yaprog'ining</a:t>
            </a:r>
            <a:r>
              <a:rPr lang="en-US" dirty="0"/>
              <a:t> </a:t>
            </a:r>
            <a:r>
              <a:rPr lang="en-US" dirty="0" err="1"/>
              <a:t>tomirlari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yuza</a:t>
            </a:r>
            <a:r>
              <a:rPr lang="en-US" dirty="0"/>
              <a:t> </a:t>
            </a:r>
            <a:r>
              <a:rPr lang="en-US" dirty="0" err="1"/>
              <a:t>sarg'aya</a:t>
            </a:r>
            <a:r>
              <a:rPr lang="en-US" dirty="0"/>
              <a:t> </a:t>
            </a:r>
            <a:r>
              <a:rPr lang="en-US" dirty="0" err="1"/>
              <a:t>boshlaydi</a:t>
            </a:r>
            <a:endParaRPr lang="ru-RU" dirty="0"/>
          </a:p>
          <a:p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tomiri</a:t>
            </a:r>
            <a:r>
              <a:rPr lang="en-US" dirty="0"/>
              <a:t> </a:t>
            </a:r>
            <a:r>
              <a:rPr lang="en-US" dirty="0" err="1"/>
              <a:t>dog'lanadi</a:t>
            </a:r>
            <a:r>
              <a:rPr lang="en-US" dirty="0"/>
              <a:t>.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qirralari</a:t>
            </a:r>
            <a:r>
              <a:rPr lang="en-US" dirty="0"/>
              <a:t> </a:t>
            </a:r>
            <a:r>
              <a:rPr lang="en-US" dirty="0" err="1"/>
              <a:t>dastlab</a:t>
            </a:r>
            <a:r>
              <a:rPr lang="en-US" dirty="0"/>
              <a:t> </a:t>
            </a:r>
            <a:r>
              <a:rPr lang="en-US" dirty="0" err="1"/>
              <a:t>sariq</a:t>
            </a:r>
            <a:r>
              <a:rPr lang="en-US" dirty="0"/>
              <a:t>,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qo'ng'ir</a:t>
            </a:r>
            <a:r>
              <a:rPr lang="en-US" dirty="0"/>
              <a:t> </a:t>
            </a:r>
            <a:r>
              <a:rPr lang="en-US" dirty="0" err="1"/>
              <a:t>rangga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Mevali</a:t>
            </a:r>
            <a:r>
              <a:rPr lang="en-US" dirty="0"/>
              <a:t> </a:t>
            </a:r>
            <a:r>
              <a:rPr lang="en-US" dirty="0" err="1"/>
              <a:t>daraxtlarning</a:t>
            </a:r>
            <a:r>
              <a:rPr lang="en-US" dirty="0"/>
              <a:t> </a:t>
            </a:r>
            <a:r>
              <a:rPr lang="en-US" dirty="0" err="1"/>
              <a:t>bargi</a:t>
            </a:r>
            <a:r>
              <a:rPr lang="en-US" dirty="0"/>
              <a:t> </a:t>
            </a:r>
            <a:r>
              <a:rPr lang="en-US" dirty="0" err="1"/>
              <a:t>rangsizlanib</a:t>
            </a:r>
            <a:r>
              <a:rPr lang="en-US" dirty="0"/>
              <a:t>, </a:t>
            </a:r>
            <a:r>
              <a:rPr lang="en-US" dirty="0" err="1"/>
              <a:t>qirralarida</a:t>
            </a:r>
            <a:r>
              <a:rPr lang="en-US" dirty="0"/>
              <a:t> </a:t>
            </a:r>
            <a:r>
              <a:rPr lang="en-US" dirty="0" err="1"/>
              <a:t>nekroz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Novdada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sonli</a:t>
            </a:r>
            <a:r>
              <a:rPr lang="en-US" dirty="0"/>
              <a:t> </a:t>
            </a:r>
            <a:r>
              <a:rPr lang="en-US" dirty="0" err="1"/>
              <a:t>mayda</a:t>
            </a:r>
            <a:r>
              <a:rPr lang="en-US" dirty="0"/>
              <a:t> </a:t>
            </a:r>
            <a:r>
              <a:rPr lang="en-US" dirty="0" err="1"/>
              <a:t>kurtaklar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kurtaklar</a:t>
            </a:r>
            <a:r>
              <a:rPr lang="en-US" dirty="0"/>
              <a:t> </a:t>
            </a:r>
            <a:r>
              <a:rPr lang="en-US" dirty="0" err="1"/>
              <a:t>gullasada</a:t>
            </a:r>
            <a:r>
              <a:rPr lang="en-US" dirty="0"/>
              <a:t>, </a:t>
            </a:r>
            <a:r>
              <a:rPr lang="en-US" dirty="0" err="1"/>
              <a:t>meva</a:t>
            </a:r>
            <a:r>
              <a:rPr lang="en-US" dirty="0"/>
              <a:t> </a:t>
            </a:r>
            <a:r>
              <a:rPr lang="en-US" dirty="0" err="1"/>
              <a:t>bermaydi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yuzasining</a:t>
            </a:r>
            <a:r>
              <a:rPr lang="en-US" dirty="0"/>
              <a:t> </a:t>
            </a:r>
            <a:r>
              <a:rPr lang="en-US" dirty="0" err="1"/>
              <a:t>shakli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uzumga</a:t>
            </a:r>
            <a:r>
              <a:rPr lang="en-US" dirty="0"/>
              <a:t> </a:t>
            </a:r>
            <a:r>
              <a:rPr lang="en-US" dirty="0" err="1"/>
              <a:t>kaliy</a:t>
            </a:r>
            <a:r>
              <a:rPr lang="en-US" dirty="0"/>
              <a:t> </a:t>
            </a:r>
            <a:r>
              <a:rPr lang="en-US" dirty="0" err="1"/>
              <a:t>yetishmasa</a:t>
            </a:r>
            <a:r>
              <a:rPr lang="en-US" dirty="0"/>
              <a:t>, </a:t>
            </a:r>
            <a:r>
              <a:rPr lang="en-US" dirty="0" err="1"/>
              <a:t>barglari</a:t>
            </a:r>
            <a:r>
              <a:rPr lang="en-US" dirty="0"/>
              <a:t> </a:t>
            </a:r>
            <a:r>
              <a:rPr lang="en-US" dirty="0" err="1"/>
              <a:t>jigar</a:t>
            </a:r>
            <a:r>
              <a:rPr lang="en-US" dirty="0"/>
              <a:t> </a:t>
            </a:r>
            <a:r>
              <a:rPr lang="en-US" dirty="0" err="1"/>
              <a:t>rangga</a:t>
            </a:r>
            <a:r>
              <a:rPr lang="en-US" dirty="0"/>
              <a:t> </a:t>
            </a:r>
            <a:r>
              <a:rPr lang="en-US" dirty="0" err="1"/>
              <a:t>kirib</a:t>
            </a:r>
            <a:r>
              <a:rPr lang="en-US" dirty="0"/>
              <a:t>, </a:t>
            </a:r>
            <a:r>
              <a:rPr lang="en-US" dirty="0" err="1"/>
              <a:t>qurib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467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Magniy</a:t>
            </a:r>
            <a:r>
              <a:rPr lang="en-US" dirty="0"/>
              <a:t> </a:t>
            </a:r>
            <a:r>
              <a:rPr lang="en-US" dirty="0" err="1"/>
              <a:t>yetishmaganda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poyasining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dirty="0" err="1"/>
              <a:t>qismida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joylash-gan</a:t>
            </a:r>
            <a:r>
              <a:rPr lang="en-US" dirty="0"/>
              <a:t> </a:t>
            </a:r>
            <a:r>
              <a:rPr lang="en-US" dirty="0" err="1"/>
              <a:t>barglarning</a:t>
            </a:r>
            <a:r>
              <a:rPr lang="en-US" dirty="0"/>
              <a:t> </a:t>
            </a:r>
            <a:r>
              <a:rPr lang="en-US" dirty="0" err="1"/>
              <a:t>tomirlat:i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xloroz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kuzatiladi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Magniy</a:t>
            </a:r>
            <a:r>
              <a:rPr lang="en-US" dirty="0"/>
              <a:t> </a:t>
            </a:r>
            <a:r>
              <a:rPr lang="en-US" dirty="0" err="1"/>
              <a:t>barglarda</a:t>
            </a:r>
            <a:r>
              <a:rPr lang="en-US" dirty="0"/>
              <a:t> </a:t>
            </a:r>
            <a:r>
              <a:rPr lang="en-US" dirty="0" err="1"/>
              <a:t>xlorofill</a:t>
            </a:r>
            <a:r>
              <a:rPr lang="en-US" dirty="0"/>
              <a:t> </a:t>
            </a:r>
            <a:r>
              <a:rPr lang="en-US" dirty="0" err="1"/>
              <a:t>donachalari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bo'lishida</a:t>
            </a:r>
            <a:r>
              <a:rPr lang="en-US" dirty="0"/>
              <a:t> </a:t>
            </a:r>
            <a:r>
              <a:rPr lang="en-US" dirty="0" err="1"/>
              <a:t>ishtirok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Agar o' </a:t>
            </a:r>
            <a:r>
              <a:rPr lang="en-US" dirty="0" err="1"/>
              <a:t>sim-liklarda</a:t>
            </a:r>
            <a:r>
              <a:rPr lang="en-US" dirty="0"/>
              <a:t> </a:t>
            </a:r>
            <a:r>
              <a:rPr lang="en-US" dirty="0" err="1"/>
              <a:t>magniy</a:t>
            </a:r>
            <a:r>
              <a:rPr lang="en-US" dirty="0"/>
              <a:t> </a:t>
            </a:r>
            <a:r>
              <a:rPr lang="en-US" dirty="0" err="1"/>
              <a:t>yetishmasa</a:t>
            </a:r>
            <a:r>
              <a:rPr lang="en-US" dirty="0"/>
              <a:t>, </a:t>
            </a:r>
            <a:r>
              <a:rPr lang="en-US" dirty="0" err="1"/>
              <a:t>barglari</a:t>
            </a:r>
            <a:r>
              <a:rPr lang="en-US" dirty="0"/>
              <a:t> </a:t>
            </a:r>
            <a:r>
              <a:rPr lang="en-US" dirty="0" err="1"/>
              <a:t>to'kilib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Kalsiy</a:t>
            </a:r>
            <a:r>
              <a:rPr lang="en-US" dirty="0"/>
              <a:t> </a:t>
            </a:r>
            <a:r>
              <a:rPr lang="en-US" dirty="0" err="1"/>
              <a:t>yetishmaganda</a:t>
            </a:r>
            <a:r>
              <a:rPr lang="en-US" dirty="0"/>
              <a:t> </a:t>
            </a:r>
            <a:r>
              <a:rPr lang="en-US" dirty="0" err="1"/>
              <a:t>o'simliklarning</a:t>
            </a:r>
            <a:r>
              <a:rPr lang="en-US" dirty="0"/>
              <a:t> </a:t>
            </a:r>
            <a:r>
              <a:rPr lang="en-US" dirty="0" err="1"/>
              <a:t>ildiz</a:t>
            </a:r>
            <a:r>
              <a:rPr lang="en-US" dirty="0"/>
              <a:t> </a:t>
            </a:r>
            <a:r>
              <a:rPr lang="en-US" dirty="0" err="1"/>
              <a:t>sistemasi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rivojlanmaydi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Ildizining</a:t>
            </a:r>
            <a:r>
              <a:rPr lang="en-US" dirty="0"/>
              <a:t> </a:t>
            </a:r>
            <a:r>
              <a:rPr lang="en-US" dirty="0" err="1"/>
              <a:t>uchi</a:t>
            </a:r>
            <a:r>
              <a:rPr lang="en-US" dirty="0"/>
              <a:t> </a:t>
            </a:r>
            <a:r>
              <a:rPr lang="en-US" dirty="0" err="1"/>
              <a:t>to'mtoq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o'sishdan</a:t>
            </a:r>
            <a:r>
              <a:rPr lang="en-US" dirty="0"/>
              <a:t> </a:t>
            </a:r>
            <a:r>
              <a:rPr lang="en-US" dirty="0" err="1"/>
              <a:t>to'xtaydi</a:t>
            </a:r>
            <a:r>
              <a:rPr lang="en-US" dirty="0"/>
              <a:t>. </a:t>
            </a:r>
            <a:r>
              <a:rPr lang="en-US" dirty="0" err="1"/>
              <a:t>Natijada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ildizdan</a:t>
            </a:r>
            <a:r>
              <a:rPr lang="en-US" dirty="0"/>
              <a:t> </a:t>
            </a:r>
            <a:r>
              <a:rPr lang="en-US" dirty="0" err="1"/>
              <a:t>ko'plab</a:t>
            </a:r>
            <a:r>
              <a:rPr lang="en-US" dirty="0"/>
              <a:t> yon </a:t>
            </a:r>
            <a:r>
              <a:rPr lang="en-US" dirty="0" err="1"/>
              <a:t>ildizchalar</a:t>
            </a:r>
            <a:r>
              <a:rPr lang="en-US" dirty="0"/>
              <a:t> </a:t>
            </a:r>
            <a:r>
              <a:rPr lang="en-US" dirty="0" err="1"/>
              <a:t>rivojlanadi</a:t>
            </a:r>
            <a:r>
              <a:rPr lang="en-US" dirty="0"/>
              <a:t>. </a:t>
            </a:r>
            <a:r>
              <a:rPr lang="en-US" dirty="0" err="1"/>
              <a:t>O'simliklarning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usti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a'zolari</a:t>
            </a:r>
            <a:r>
              <a:rPr lang="en-US" dirty="0"/>
              <a:t> </a:t>
            </a:r>
            <a:r>
              <a:rPr lang="en-US" dirty="0" err="1"/>
              <a:t>o'sishdan</a:t>
            </a:r>
            <a:r>
              <a:rPr lang="en-US" dirty="0"/>
              <a:t> </a:t>
            </a:r>
            <a:r>
              <a:rPr lang="en-US" dirty="0" err="1"/>
              <a:t>orqada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, </a:t>
            </a:r>
            <a:r>
              <a:rPr lang="en-US" dirty="0" err="1"/>
              <a:t>barglarining</a:t>
            </a:r>
            <a:r>
              <a:rPr lang="en-US" dirty="0"/>
              <a:t> </a:t>
            </a:r>
            <a:r>
              <a:rPr lang="en-US" dirty="0" err="1"/>
              <a:t>maydalashib</a:t>
            </a:r>
            <a:r>
              <a:rPr lang="en-US" dirty="0"/>
              <a:t> </a:t>
            </a:r>
            <a:r>
              <a:rPr lang="en-US" dirty="0" err="1"/>
              <a:t>ketishi</a:t>
            </a:r>
            <a:r>
              <a:rPr lang="en-US" dirty="0"/>
              <a:t> </a:t>
            </a:r>
            <a:r>
              <a:rPr lang="en-US" dirty="0" err="1"/>
              <a:t>va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ularda</a:t>
            </a:r>
            <a:r>
              <a:rPr lang="en-US" dirty="0"/>
              <a:t> </a:t>
            </a:r>
            <a:r>
              <a:rPr lang="en-US" dirty="0" err="1"/>
              <a:t>dog'lar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kuzatiladi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Marganes</a:t>
            </a:r>
            <a:r>
              <a:rPr lang="en-US" dirty="0"/>
              <a:t> </a:t>
            </a:r>
            <a:r>
              <a:rPr lang="en-US" dirty="0" err="1"/>
              <a:t>yetishmaganda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bargida</a:t>
            </a:r>
            <a:r>
              <a:rPr lang="en-US" dirty="0"/>
              <a:t> </a:t>
            </a:r>
            <a:r>
              <a:rPr lang="en-US" dirty="0" err="1"/>
              <a:t>mayda</a:t>
            </a:r>
            <a:r>
              <a:rPr lang="en-US" dirty="0"/>
              <a:t> </a:t>
            </a:r>
            <a:r>
              <a:rPr lang="en-US" dirty="0" err="1"/>
              <a:t>to'q</a:t>
            </a:r>
            <a:r>
              <a:rPr lang="en-US" dirty="0"/>
              <a:t> </a:t>
            </a:r>
            <a:r>
              <a:rPr lang="en-US" dirty="0" err="1"/>
              <a:t>sariq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dog'lar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tomirlari</a:t>
            </a:r>
            <a:r>
              <a:rPr lang="en-US" dirty="0"/>
              <a:t> </a:t>
            </a:r>
            <a:r>
              <a:rPr lang="en-US" dirty="0" err="1"/>
              <a:t>yashil</a:t>
            </a:r>
            <a:r>
              <a:rPr lang="en-US" dirty="0"/>
              <a:t> </a:t>
            </a:r>
            <a:r>
              <a:rPr lang="en-US" dirty="0" err="1"/>
              <a:t>rangda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yaprog'i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naqshdor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en-US" dirty="0"/>
              <a:t> </a:t>
            </a:r>
            <a:r>
              <a:rPr lang="en-US" dirty="0" err="1"/>
              <a:t>ko'rinadi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Temir</a:t>
            </a:r>
            <a:r>
              <a:rPr lang="en-US" dirty="0"/>
              <a:t> </a:t>
            </a:r>
            <a:r>
              <a:rPr lang="en-US" dirty="0" err="1"/>
              <a:t>yetishmaganda</a:t>
            </a:r>
            <a:r>
              <a:rPr lang="en-US" dirty="0"/>
              <a:t> </a:t>
            </a:r>
            <a:r>
              <a:rPr lang="en-US" dirty="0" err="1"/>
              <a:t>olma</a:t>
            </a:r>
            <a:r>
              <a:rPr lang="en-US" dirty="0"/>
              <a:t>, </a:t>
            </a:r>
            <a:r>
              <a:rPr lang="en-US" dirty="0" err="1"/>
              <a:t>nok</a:t>
            </a:r>
            <a:r>
              <a:rPr lang="en-US" dirty="0"/>
              <a:t>, </a:t>
            </a:r>
            <a:r>
              <a:rPr lang="en-US" dirty="0" err="1"/>
              <a:t>shaftoli</a:t>
            </a:r>
            <a:r>
              <a:rPr lang="en-US" dirty="0"/>
              <a:t>, </a:t>
            </a:r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maymunjon</a:t>
            </a:r>
            <a:r>
              <a:rPr lang="en-US" dirty="0"/>
              <a:t> </a:t>
            </a:r>
            <a:r>
              <a:rPr lang="en-US" dirty="0" err="1"/>
              <a:t>barglarida</a:t>
            </a:r>
            <a:r>
              <a:rPr lang="en-US" dirty="0"/>
              <a:t> </a:t>
            </a:r>
            <a:r>
              <a:rPr lang="en-US" dirty="0" err="1"/>
              <a:t>xloroz</a:t>
            </a:r>
            <a:r>
              <a:rPr lang="en-US" dirty="0"/>
              <a:t> </a:t>
            </a:r>
            <a:r>
              <a:rPr lang="en-US" dirty="0" err="1" smtClean="0"/>
              <a:t>paydo</a:t>
            </a:r>
            <a:r>
              <a:rPr lang="en-US" dirty="0" smtClean="0"/>
              <a:t> </a:t>
            </a:r>
            <a:r>
              <a:rPr lang="en-US" dirty="0" err="1" smtClean="0"/>
              <a:t>bo'ladi</a:t>
            </a:r>
            <a:r>
              <a:rPr lang="en-US" dirty="0"/>
              <a:t>. </a:t>
            </a:r>
            <a:r>
              <a:rPr lang="en-US" dirty="0" err="1"/>
              <a:t>Xloroz</a:t>
            </a:r>
            <a:r>
              <a:rPr lang="en-US" dirty="0"/>
              <a:t> -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yarusdagi</a:t>
            </a:r>
            <a:r>
              <a:rPr lang="en-US" dirty="0"/>
              <a:t> </a:t>
            </a:r>
            <a:r>
              <a:rPr lang="en-US" dirty="0" err="1"/>
              <a:t>barglarning</a:t>
            </a:r>
            <a:r>
              <a:rPr lang="en-US" dirty="0"/>
              <a:t> </a:t>
            </a:r>
            <a:r>
              <a:rPr lang="en-US" dirty="0" err="1"/>
              <a:t>sarg'ayishi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xarakterlanadi</a:t>
            </a:r>
            <a:r>
              <a:rPr lang="en-US" dirty="0"/>
              <a:t>, </a:t>
            </a:r>
            <a:r>
              <a:rPr lang="en-US" dirty="0" err="1"/>
              <a:t>keyinchalik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qurib</a:t>
            </a:r>
            <a:r>
              <a:rPr lang="en-US" dirty="0"/>
              <a:t> </a:t>
            </a:r>
            <a:r>
              <a:rPr lang="en-US" dirty="0" err="1"/>
              <a:t>tushib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. </a:t>
            </a:r>
            <a:r>
              <a:rPr lang="en-US" dirty="0" err="1"/>
              <a:t>Ba'zan</a:t>
            </a:r>
            <a:r>
              <a:rPr lang="en-US" dirty="0"/>
              <a:t> </a:t>
            </a:r>
            <a:r>
              <a:rPr lang="en-US" dirty="0" err="1"/>
              <a:t>barglarning</a:t>
            </a:r>
            <a:r>
              <a:rPr lang="en-US" dirty="0"/>
              <a:t> </a:t>
            </a:r>
            <a:r>
              <a:rPr lang="en-US" dirty="0" err="1"/>
              <a:t>sarg'ayishi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tomirlari</a:t>
            </a:r>
            <a:r>
              <a:rPr lang="en-US" dirty="0"/>
              <a:t> </a:t>
            </a:r>
            <a:r>
              <a:rPr lang="en-US" dirty="0" err="1"/>
              <a:t>orasidan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en-US" dirty="0"/>
              <a:t> (</a:t>
            </a:r>
            <a:r>
              <a:rPr lang="en-US" dirty="0" err="1"/>
              <a:t>uzumda</a:t>
            </a:r>
            <a:r>
              <a:rPr lang="en-US" dirty="0"/>
              <a:t>).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Xloroz</a:t>
            </a:r>
            <a:r>
              <a:rPr lang="en-US" dirty="0"/>
              <a:t> </a:t>
            </a:r>
            <a:r>
              <a:rPr lang="en-US" dirty="0" err="1"/>
              <a:t>karbonatli</a:t>
            </a:r>
            <a:r>
              <a:rPr lang="en-US" dirty="0"/>
              <a:t> </a:t>
            </a:r>
            <a:r>
              <a:rPr lang="en-US" dirty="0" err="1"/>
              <a:t>tuproqlarda</a:t>
            </a:r>
            <a:r>
              <a:rPr lang="en-US" dirty="0"/>
              <a:t> </a:t>
            </a:r>
            <a:r>
              <a:rPr lang="en-US" dirty="0" err="1"/>
              <a:t>o'sayotgan</a:t>
            </a:r>
            <a:r>
              <a:rPr lang="en-US" dirty="0"/>
              <a:t> </a:t>
            </a:r>
            <a:r>
              <a:rPr lang="en-US" dirty="0" err="1"/>
              <a:t>o'simliklarda</a:t>
            </a:r>
            <a:r>
              <a:rPr lang="en-US" dirty="0"/>
              <a:t> </a:t>
            </a:r>
            <a:r>
              <a:rPr lang="en-US" dirty="0" err="1"/>
              <a:t>xlorofil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susayishidan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Rux</a:t>
            </a:r>
            <a:r>
              <a:rPr lang="en-US" dirty="0"/>
              <a:t> </a:t>
            </a:r>
            <a:r>
              <a:rPr lang="en-US" dirty="0" err="1"/>
              <a:t>yetishmaganda</a:t>
            </a:r>
            <a:r>
              <a:rPr lang="en-US" dirty="0"/>
              <a:t>,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mevali</a:t>
            </a:r>
            <a:r>
              <a:rPr lang="en-US" dirty="0"/>
              <a:t> </a:t>
            </a:r>
            <a:r>
              <a:rPr lang="en-US" dirty="0" err="1"/>
              <a:t>daraxtlar</a:t>
            </a:r>
            <a:r>
              <a:rPr lang="en-US" dirty="0"/>
              <a:t> </a:t>
            </a:r>
            <a:r>
              <a:rPr lang="en-US" dirty="0" err="1"/>
              <a:t>kasallanadi</a:t>
            </a:r>
            <a:r>
              <a:rPr lang="en-US" dirty="0"/>
              <a:t>. </a:t>
            </a:r>
            <a:r>
              <a:rPr lang="en-US" dirty="0" err="1"/>
              <a:t>Bunday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daraxtlar</a:t>
            </a:r>
            <a:r>
              <a:rPr lang="en-US" dirty="0"/>
              <a:t> </a:t>
            </a:r>
            <a:r>
              <a:rPr lang="en-US" dirty="0" err="1"/>
              <a:t>erta</a:t>
            </a:r>
            <a:r>
              <a:rPr lang="en-US" dirty="0"/>
              <a:t> </a:t>
            </a:r>
            <a:r>
              <a:rPr lang="en-US" dirty="0" err="1"/>
              <a:t>bahorda</a:t>
            </a:r>
            <a:r>
              <a:rPr lang="en-US" dirty="0"/>
              <a:t> </a:t>
            </a:r>
            <a:r>
              <a:rPr lang="en-US" dirty="0" err="1"/>
              <a:t>ingichka</a:t>
            </a:r>
            <a:r>
              <a:rPr lang="en-US" dirty="0"/>
              <a:t>,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qalami</a:t>
            </a:r>
            <a:r>
              <a:rPr lang="en-US" dirty="0"/>
              <a:t> </a:t>
            </a:r>
            <a:r>
              <a:rPr lang="en-US" dirty="0" err="1"/>
              <a:t>barglar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Kelgusi</a:t>
            </a:r>
            <a:r>
              <a:rPr lang="en-US" dirty="0"/>
              <a:t>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novdalari</a:t>
            </a:r>
            <a:r>
              <a:rPr lang="en-US" dirty="0"/>
              <a:t> </a:t>
            </a:r>
            <a:r>
              <a:rPr lang="en-US" dirty="0" err="1"/>
              <a:t>qurib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. </a:t>
            </a:r>
            <a:r>
              <a:rPr lang="en-US" dirty="0" err="1"/>
              <a:t>Novdalaming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dirty="0" err="1"/>
              <a:t>qismida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yon </a:t>
            </a:r>
            <a:r>
              <a:rPr lang="en-US" dirty="0" err="1"/>
              <a:t>novdalar</a:t>
            </a:r>
            <a:r>
              <a:rPr lang="en-US" dirty="0"/>
              <a:t> </a:t>
            </a:r>
            <a:r>
              <a:rPr lang="en-US" dirty="0" err="1"/>
              <a:t>kalta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rivojlanmaydi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qishki</a:t>
            </a:r>
            <a:r>
              <a:rPr lang="en-US" dirty="0"/>
              <a:t> </a:t>
            </a:r>
            <a:r>
              <a:rPr lang="en-US" dirty="0" err="1"/>
              <a:t>sovuqda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nobud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novdalarda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barglarning</a:t>
            </a:r>
            <a:r>
              <a:rPr lang="en-US" dirty="0"/>
              <a:t> </a:t>
            </a:r>
            <a:r>
              <a:rPr lang="en-US" dirty="0" err="1"/>
              <a:t>qirrasida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tomirlari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ham </a:t>
            </a:r>
            <a:r>
              <a:rPr lang="en-US" dirty="0" err="1"/>
              <a:t>xloroz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29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Bor</a:t>
            </a:r>
            <a:r>
              <a:rPr lang="en-US" dirty="0"/>
              <a:t> </a:t>
            </a:r>
            <a:r>
              <a:rPr lang="en-US" dirty="0" err="1"/>
              <a:t>yetishmagan</a:t>
            </a:r>
            <a:r>
              <a:rPr lang="en-US" dirty="0"/>
              <a:t> </a:t>
            </a:r>
            <a:r>
              <a:rPr lang="en-US" dirty="0" err="1"/>
              <a:t>tuproqlarda</a:t>
            </a:r>
            <a:r>
              <a:rPr lang="en-US" dirty="0"/>
              <a:t> </a:t>
            </a:r>
            <a:r>
              <a:rPr lang="en-US" dirty="0" err="1"/>
              <a:t>o'sgan</a:t>
            </a:r>
            <a:r>
              <a:rPr lang="en-US" dirty="0"/>
              <a:t> </a:t>
            </a:r>
            <a:r>
              <a:rPr lang="en-US" dirty="0" err="1"/>
              <a:t>qandlavlagi</a:t>
            </a:r>
            <a:r>
              <a:rPr lang="en-US" dirty="0"/>
              <a:t>, </a:t>
            </a:r>
            <a:r>
              <a:rPr lang="en-US" dirty="0" err="1"/>
              <a:t>kanop</a:t>
            </a:r>
            <a:r>
              <a:rPr lang="en-US" dirty="0"/>
              <a:t>, </a:t>
            </a:r>
            <a:r>
              <a:rPr lang="en-US" dirty="0" err="1"/>
              <a:t>kungaboqar</a:t>
            </a:r>
            <a:r>
              <a:rPr lang="en-US" dirty="0"/>
              <a:t>, </a:t>
            </a:r>
            <a:r>
              <a:rPr lang="en-US" dirty="0" err="1"/>
              <a:t>gulkaram</a:t>
            </a:r>
            <a:r>
              <a:rPr lang="en-US" dirty="0"/>
              <a:t>, </a:t>
            </a:r>
            <a:r>
              <a:rPr lang="en-US" dirty="0" err="1"/>
              <a:t>olma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o'simliklaming</a:t>
            </a:r>
            <a:r>
              <a:rPr lang="en-US" dirty="0"/>
              <a:t> </a:t>
            </a:r>
            <a:r>
              <a:rPr lang="en-US" dirty="0" err="1"/>
              <a:t>o'sish</a:t>
            </a:r>
            <a:r>
              <a:rPr lang="en-US" dirty="0"/>
              <a:t> </a:t>
            </a:r>
            <a:r>
              <a:rPr lang="en-US" dirty="0" err="1"/>
              <a:t>nuqtasi</a:t>
            </a:r>
            <a:r>
              <a:rPr lang="en-US" dirty="0"/>
              <a:t> </a:t>
            </a:r>
            <a:r>
              <a:rPr lang="en-US" dirty="0" err="1"/>
              <a:t>qisqarib</a:t>
            </a:r>
            <a:r>
              <a:rPr lang="en-US" dirty="0"/>
              <a:t>, </a:t>
            </a:r>
            <a:r>
              <a:rPr lang="en-US" dirty="0" err="1"/>
              <a:t>buraladi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quriydi</a:t>
            </a:r>
            <a:r>
              <a:rPr lang="en-US" dirty="0"/>
              <a:t>. </a:t>
            </a:r>
            <a:r>
              <a:rPr lang="en-US" dirty="0" err="1"/>
              <a:t>Lavlagida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 </a:t>
            </a:r>
            <a:r>
              <a:rPr lang="en-US" dirty="0" err="1"/>
              <a:t>yetishmasa</a:t>
            </a:r>
            <a:r>
              <a:rPr lang="en-US" dirty="0"/>
              <a:t>, </a:t>
            </a:r>
            <a:r>
              <a:rPr lang="en-US" dirty="0" err="1"/>
              <a:t>o'sish</a:t>
            </a:r>
            <a:r>
              <a:rPr lang="en-US" dirty="0"/>
              <a:t> </a:t>
            </a:r>
            <a:r>
              <a:rPr lang="en-US" dirty="0" err="1"/>
              <a:t>nuqtasi</a:t>
            </a:r>
            <a:r>
              <a:rPr lang="en-US" dirty="0"/>
              <a:t> </a:t>
            </a:r>
            <a:r>
              <a:rPr lang="en-US" dirty="0" err="1"/>
              <a:t>chirib</a:t>
            </a:r>
            <a:r>
              <a:rPr lang="en-US" dirty="0"/>
              <a:t> </a:t>
            </a:r>
            <a:r>
              <a:rPr lang="en-US" dirty="0" err="1"/>
              <a:t>yosh</a:t>
            </a:r>
            <a:r>
              <a:rPr lang="en-US" dirty="0"/>
              <a:t> </a:t>
            </a:r>
            <a:r>
              <a:rPr lang="en-US" dirty="0" err="1"/>
              <a:t>barglari</a:t>
            </a:r>
            <a:r>
              <a:rPr lang="en-US" dirty="0"/>
              <a:t> </a:t>
            </a:r>
            <a:r>
              <a:rPr lang="en-US" dirty="0" err="1"/>
              <a:t>qurib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. </a:t>
            </a:r>
            <a:r>
              <a:rPr lang="en-US" dirty="0" err="1"/>
              <a:t>Ildizmevalar</a:t>
            </a:r>
            <a:r>
              <a:rPr lang="en-US" dirty="0"/>
              <a:t> </a:t>
            </a:r>
            <a:r>
              <a:rPr lang="en-US" dirty="0" err="1"/>
              <a:t>ildizi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qismining</a:t>
            </a:r>
            <a:r>
              <a:rPr lang="en-US" dirty="0"/>
              <a:t> </a:t>
            </a:r>
            <a:r>
              <a:rPr lang="en-US" dirty="0" err="1"/>
              <a:t>chirishiga</a:t>
            </a:r>
            <a:r>
              <a:rPr lang="en-US" dirty="0"/>
              <a:t> ham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Mevali</a:t>
            </a:r>
            <a:r>
              <a:rPr lang="en-US" dirty="0"/>
              <a:t> </a:t>
            </a:r>
            <a:r>
              <a:rPr lang="en-US" dirty="0" err="1"/>
              <a:t>daraxtlarda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 </a:t>
            </a:r>
            <a:r>
              <a:rPr lang="en-US" dirty="0" err="1"/>
              <a:t>yetishmasligi</a:t>
            </a:r>
            <a:r>
              <a:rPr lang="en-US" dirty="0"/>
              <a:t> </a:t>
            </a:r>
            <a:r>
              <a:rPr lang="en-US" dirty="0" err="1"/>
              <a:t>mevasining</a:t>
            </a:r>
            <a:r>
              <a:rPr lang="en-US" dirty="0"/>
              <a:t> </a:t>
            </a:r>
            <a:r>
              <a:rPr lang="en-US" dirty="0" err="1"/>
              <a:t>po'kaklashishiga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mevalar</a:t>
            </a:r>
            <a:r>
              <a:rPr lang="en-US" dirty="0"/>
              <a:t> </a:t>
            </a:r>
            <a:r>
              <a:rPr lang="en-US" dirty="0" err="1"/>
              <a:t>quruq</a:t>
            </a:r>
            <a:r>
              <a:rPr lang="en-US" dirty="0"/>
              <a:t>, </a:t>
            </a:r>
            <a:r>
              <a:rPr lang="en-US" dirty="0" err="1"/>
              <a:t>qattiq</a:t>
            </a:r>
            <a:r>
              <a:rPr lang="en-US" dirty="0"/>
              <a:t> </a:t>
            </a:r>
            <a:r>
              <a:rPr lang="en-US" dirty="0" err="1"/>
              <a:t>jigar</a:t>
            </a:r>
            <a:r>
              <a:rPr lang="en-US" dirty="0"/>
              <a:t> </a:t>
            </a:r>
            <a:r>
              <a:rPr lang="en-US" dirty="0" err="1"/>
              <a:t>rangda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 </a:t>
            </a:r>
            <a:r>
              <a:rPr lang="en-US" dirty="0" err="1"/>
              <a:t>va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to'kilib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. </a:t>
            </a:r>
            <a:r>
              <a:rPr lang="en-US" dirty="0" err="1"/>
              <a:t>Uzumda</a:t>
            </a:r>
            <a:r>
              <a:rPr lang="en-US" dirty="0"/>
              <a:t> (</a:t>
            </a:r>
            <a:r>
              <a:rPr lang="en-US" dirty="0" err="1"/>
              <a:t>tokda</a:t>
            </a:r>
            <a:r>
              <a:rPr lang="en-US" dirty="0"/>
              <a:t>) </a:t>
            </a:r>
            <a:r>
              <a:rPr lang="en-US" dirty="0" err="1"/>
              <a:t>bor</a:t>
            </a:r>
            <a:r>
              <a:rPr lang="en-US" dirty="0"/>
              <a:t> </a:t>
            </a:r>
            <a:r>
              <a:rPr lang="en-US" dirty="0" err="1"/>
              <a:t>yetishmasa</a:t>
            </a:r>
            <a:r>
              <a:rPr lang="en-US" dirty="0"/>
              <a:t>, </a:t>
            </a:r>
            <a:r>
              <a:rPr lang="en-US" dirty="0" err="1"/>
              <a:t>yog'ochligi</a:t>
            </a:r>
            <a:r>
              <a:rPr lang="en-US" dirty="0"/>
              <a:t> </a:t>
            </a:r>
            <a:r>
              <a:rPr lang="en-US" dirty="0" err="1"/>
              <a:t>o'tkazuvchi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to'qimalarining</a:t>
            </a:r>
            <a:r>
              <a:rPr lang="en-US" dirty="0"/>
              <a:t> </a:t>
            </a:r>
            <a:r>
              <a:rPr lang="en-US" dirty="0" err="1"/>
              <a:t>qorayishiga</a:t>
            </a:r>
            <a:r>
              <a:rPr lang="en-US" dirty="0"/>
              <a:t> (</a:t>
            </a:r>
            <a:r>
              <a:rPr lang="en-US" dirty="0" err="1"/>
              <a:t>nekrozga</a:t>
            </a:r>
            <a:r>
              <a:rPr lang="en-US" dirty="0"/>
              <a:t>)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yetishmasligi</a:t>
            </a:r>
            <a:r>
              <a:rPr lang="en-US" dirty="0"/>
              <a:t> </a:t>
            </a:r>
            <a:r>
              <a:rPr lang="en-US" dirty="0" err="1"/>
              <a:t>yosh</a:t>
            </a:r>
            <a:r>
              <a:rPr lang="en-US" dirty="0"/>
              <a:t> </a:t>
            </a:r>
            <a:r>
              <a:rPr lang="en-US" dirty="0" err="1"/>
              <a:t>barglarda</a:t>
            </a:r>
            <a:r>
              <a:rPr lang="en-US" dirty="0"/>
              <a:t> </a:t>
            </a:r>
            <a:r>
              <a:rPr lang="en-US" dirty="0" err="1"/>
              <a:t>xloroz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bo'lishiga</a:t>
            </a:r>
            <a:r>
              <a:rPr lang="en-US" dirty="0"/>
              <a:t>, turgor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holat</a:t>
            </a:r>
            <a:r>
              <a:rPr lang="en-US" dirty="0"/>
              <a:t> </a:t>
            </a:r>
            <a:r>
              <a:rPr lang="en-US" dirty="0" err="1"/>
              <a:t>yo'qolishiga</a:t>
            </a:r>
            <a:r>
              <a:rPr lang="en-US" dirty="0"/>
              <a:t>, </a:t>
            </a:r>
            <a:r>
              <a:rPr lang="en-US" dirty="0" err="1"/>
              <a:t>so'lishga</a:t>
            </a:r>
            <a:r>
              <a:rPr lang="en-US" dirty="0"/>
              <a:t>, </a:t>
            </a:r>
            <a:r>
              <a:rPr lang="en-US" dirty="0" err="1"/>
              <a:t>poya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bo'lishiga</a:t>
            </a:r>
            <a:r>
              <a:rPr lang="en-US" dirty="0"/>
              <a:t> </a:t>
            </a:r>
            <a:r>
              <a:rPr lang="en-US" dirty="0" err="1"/>
              <a:t>olib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yetishmasligi</a:t>
            </a:r>
            <a:r>
              <a:rPr lang="en-US" dirty="0"/>
              <a:t> </a:t>
            </a:r>
            <a:r>
              <a:rPr lang="en-US" dirty="0" err="1"/>
              <a:t>bug'doy</a:t>
            </a:r>
            <a:r>
              <a:rPr lang="en-US" dirty="0"/>
              <a:t>, </a:t>
            </a:r>
            <a:r>
              <a:rPr lang="en-US" dirty="0" err="1"/>
              <a:t>arpa</a:t>
            </a:r>
            <a:r>
              <a:rPr lang="en-US" dirty="0"/>
              <a:t>,.. .</a:t>
            </a:r>
            <a:r>
              <a:rPr lang="en-US" dirty="0" err="1"/>
              <a:t>sulida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namoyon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Mevali</a:t>
            </a:r>
            <a:r>
              <a:rPr lang="en-US" dirty="0"/>
              <a:t> </a:t>
            </a:r>
            <a:r>
              <a:rPr lang="en-US" dirty="0" err="1"/>
              <a:t>daraxtlarda</a:t>
            </a:r>
            <a:r>
              <a:rPr lang="en-US" dirty="0"/>
              <a:t> </a:t>
            </a:r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yetishmasa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yarusda</a:t>
            </a:r>
            <a:r>
              <a:rPr lang="en-US" dirty="0"/>
              <a:t> </a:t>
            </a:r>
            <a:r>
              <a:rPr lang="en-US" dirty="0" err="1"/>
              <a:t>joylashgan</a:t>
            </a:r>
            <a:r>
              <a:rPr lang="en-US" dirty="0"/>
              <a:t> </a:t>
            </a:r>
            <a:r>
              <a:rPr lang="en-US" dirty="0" err="1"/>
              <a:t>barglari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kurtaklari</a:t>
            </a:r>
            <a:r>
              <a:rPr lang="en-US" dirty="0"/>
              <a:t> </a:t>
            </a:r>
            <a:r>
              <a:rPr lang="en-US" dirty="0" err="1"/>
              <a:t>qurib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. </a:t>
            </a:r>
            <a:r>
              <a:rPr lang="en-US" dirty="0" err="1"/>
              <a:t>Kelgusi</a:t>
            </a:r>
            <a:r>
              <a:rPr lang="en-US" dirty="0"/>
              <a:t>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yon </a:t>
            </a:r>
            <a:r>
              <a:rPr lang="en-US" dirty="0" err="1"/>
              <a:t>kurtaklardan</a:t>
            </a:r>
            <a:r>
              <a:rPr lang="en-US" dirty="0"/>
              <a:t> </a:t>
            </a:r>
            <a:r>
              <a:rPr lang="en-US" dirty="0" err="1"/>
              <a:t>novda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kasalliklarining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noqulay</a:t>
            </a:r>
            <a:r>
              <a:rPr lang="en-US" dirty="0"/>
              <a:t> </a:t>
            </a:r>
            <a:r>
              <a:rPr lang="en-US" dirty="0" err="1"/>
              <a:t>iqlim</a:t>
            </a:r>
            <a:r>
              <a:rPr lang="en-US" dirty="0"/>
              <a:t> </a:t>
            </a:r>
            <a:r>
              <a:rPr lang="en-US" dirty="0" err="1"/>
              <a:t>sharoiti</a:t>
            </a:r>
            <a:r>
              <a:rPr lang="en-US" dirty="0"/>
              <a:t> </a:t>
            </a:r>
            <a:r>
              <a:rPr lang="en-US" dirty="0" err="1"/>
              <a:t>tufayli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 </a:t>
            </a:r>
            <a:r>
              <a:rPr lang="en-US" dirty="0" err="1"/>
              <a:t>Iqlim</a:t>
            </a:r>
            <a:r>
              <a:rPr lang="en-US" dirty="0"/>
              <a:t> </a:t>
            </a:r>
            <a:r>
              <a:rPr lang="en-US" dirty="0" err="1"/>
              <a:t>omillaridan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tuproq</a:t>
            </a:r>
            <a:r>
              <a:rPr lang="en-US" dirty="0"/>
              <a:t> </a:t>
            </a:r>
            <a:r>
              <a:rPr lang="en-US" dirty="0" err="1"/>
              <a:t>haroratining</a:t>
            </a:r>
            <a:r>
              <a:rPr lang="en-US" dirty="0"/>
              <a:t>, </a:t>
            </a:r>
            <a:r>
              <a:rPr lang="en-US" dirty="0" err="1"/>
              <a:t>namlikning</a:t>
            </a:r>
            <a:endParaRPr lang="ru-RU" dirty="0"/>
          </a:p>
          <a:p>
            <a:pPr marL="0" indent="0" algn="just">
              <a:buNone/>
            </a:pPr>
            <a:r>
              <a:rPr lang="en-US" dirty="0"/>
              <a:t>past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yuqoriligi</a:t>
            </a:r>
            <a:r>
              <a:rPr lang="en-US" dirty="0"/>
              <a:t> </a:t>
            </a:r>
            <a:r>
              <a:rPr lang="en-US" dirty="0" err="1"/>
              <a:t>o'simliklarga</a:t>
            </a:r>
            <a:r>
              <a:rPr lang="en-US" dirty="0"/>
              <a:t> </a:t>
            </a:r>
            <a:r>
              <a:rPr lang="en-US" dirty="0" err="1"/>
              <a:t>salbiy</a:t>
            </a:r>
            <a:r>
              <a:rPr lang="en-US" dirty="0"/>
              <a:t> </a:t>
            </a:r>
            <a:r>
              <a:rPr lang="en-US" dirty="0" err="1"/>
              <a:t>ta'sir</a:t>
            </a:r>
            <a:r>
              <a:rPr lang="en-US" dirty="0"/>
              <a:t> </a:t>
            </a:r>
            <a:r>
              <a:rPr lang="en-US" dirty="0" err="1"/>
              <a:t>ko'rsatadi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, </a:t>
            </a:r>
            <a:r>
              <a:rPr lang="en-US" dirty="0" err="1"/>
              <a:t>namlik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bug'doy</a:t>
            </a:r>
            <a:r>
              <a:rPr lang="en-US" dirty="0"/>
              <a:t> </a:t>
            </a:r>
            <a:r>
              <a:rPr lang="en-US" dirty="0" err="1"/>
              <a:t>donining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qo'ng'ir</a:t>
            </a:r>
            <a:r>
              <a:rPr lang="en-US" dirty="0"/>
              <a:t> </a:t>
            </a:r>
            <a:r>
              <a:rPr lang="en-US" dirty="0" err="1"/>
              <a:t>rangga</a:t>
            </a:r>
            <a:r>
              <a:rPr lang="en-US" dirty="0"/>
              <a:t> </a:t>
            </a:r>
            <a:r>
              <a:rPr lang="en-US" dirty="0" err="1"/>
              <a:t>kirishiga</a:t>
            </a:r>
            <a:r>
              <a:rPr lang="en-US" dirty="0"/>
              <a:t>, </a:t>
            </a:r>
            <a:r>
              <a:rPr lang="en-US" dirty="0" err="1"/>
              <a:t>erta</a:t>
            </a:r>
            <a:r>
              <a:rPr lang="en-US" dirty="0"/>
              <a:t> yeti Ii </a:t>
            </a:r>
            <a:r>
              <a:rPr lang="en-US" dirty="0" err="1"/>
              <a:t>shiga</a:t>
            </a:r>
            <a:r>
              <a:rPr lang="en-US" dirty="0"/>
              <a:t>, </a:t>
            </a:r>
            <a:r>
              <a:rPr lang="en-US" dirty="0" err="1"/>
              <a:t>hatto</a:t>
            </a:r>
            <a:r>
              <a:rPr lang="en-US" dirty="0"/>
              <a:t> </a:t>
            </a:r>
            <a:r>
              <a:rPr lang="en-US" dirty="0" err="1"/>
              <a:t>qurib</a:t>
            </a:r>
            <a:r>
              <a:rPr lang="en-US" dirty="0"/>
              <a:t> </a:t>
            </a:r>
            <a:r>
              <a:rPr lang="en-US" dirty="0" err="1"/>
              <a:t>qolishiga</a:t>
            </a:r>
            <a:r>
              <a:rPr lang="en-US" dirty="0"/>
              <a:t> </a:t>
            </a:r>
            <a:r>
              <a:rPr lang="en-US" dirty="0" err="1"/>
              <a:t>sabab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namligining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don </a:t>
            </a:r>
            <a:r>
              <a:rPr lang="en-US" dirty="0" err="1"/>
              <a:t>po'stining</a:t>
            </a:r>
            <a:r>
              <a:rPr lang="en-US" dirty="0"/>
              <a:t> </a:t>
            </a:r>
            <a:r>
              <a:rPr lang="en-US" dirty="0" err="1"/>
              <a:t>yorilib</a:t>
            </a:r>
            <a:r>
              <a:rPr lang="en-US" dirty="0"/>
              <a:t> </a:t>
            </a:r>
            <a:r>
              <a:rPr lang="en-US" dirty="0" err="1"/>
              <a:t>ketib</a:t>
            </a:r>
            <a:r>
              <a:rPr lang="en-US" dirty="0"/>
              <a:t>,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zaxira</a:t>
            </a:r>
            <a:r>
              <a:rPr lang="en-US" dirty="0"/>
              <a:t> </a:t>
            </a:r>
            <a:r>
              <a:rPr lang="en-US" dirty="0" err="1"/>
              <a:t>oziq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o'rniga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gidroliz</a:t>
            </a:r>
            <a:r>
              <a:rPr lang="en-US" dirty="0"/>
              <a:t> </a:t>
            </a:r>
            <a:r>
              <a:rPr lang="en-US" dirty="0" err="1"/>
              <a:t>boshlanganligidan</a:t>
            </a:r>
            <a:r>
              <a:rPr lang="en-US" dirty="0"/>
              <a:t> </a:t>
            </a:r>
            <a:r>
              <a:rPr lang="en-US" dirty="0" err="1"/>
              <a:t>oqib</a:t>
            </a:r>
            <a:r>
              <a:rPr lang="en-US" dirty="0"/>
              <a:t> </a:t>
            </a:r>
            <a:r>
              <a:rPr lang="en-US" dirty="0" err="1"/>
              <a:t>ketishiga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Tuproqda</a:t>
            </a:r>
            <a:r>
              <a:rPr lang="en-US" dirty="0"/>
              <a:t> </a:t>
            </a:r>
            <a:r>
              <a:rPr lang="en-US" dirty="0" err="1"/>
              <a:t>namlik</a:t>
            </a:r>
            <a:r>
              <a:rPr lang="en-US" dirty="0"/>
              <a:t> </a:t>
            </a:r>
            <a:r>
              <a:rPr lang="en-US" dirty="0" err="1"/>
              <a:t>ko'p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bo'lishi</a:t>
            </a:r>
            <a:r>
              <a:rPr lang="en-US" dirty="0"/>
              <a:t>, </a:t>
            </a:r>
            <a:r>
              <a:rPr lang="en-US" dirty="0" err="1"/>
              <a:t>tarkibidagi</a:t>
            </a:r>
            <a:r>
              <a:rPr lang="en-US" dirty="0"/>
              <a:t> </a:t>
            </a:r>
            <a:r>
              <a:rPr lang="en-US" dirty="0" err="1"/>
              <a:t>kislorodning</a:t>
            </a:r>
            <a:r>
              <a:rPr lang="en-US" dirty="0"/>
              <a:t> </a:t>
            </a:r>
            <a:r>
              <a:rPr lang="en-US" dirty="0" err="1"/>
              <a:t>siqib</a:t>
            </a:r>
            <a:r>
              <a:rPr lang="en-US" dirty="0"/>
              <a:t> </a:t>
            </a:r>
            <a:r>
              <a:rPr lang="en-US" dirty="0" err="1"/>
              <a:t>chiqarilishi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o'simliklar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ildizining</a:t>
            </a:r>
            <a:r>
              <a:rPr lang="en-US" dirty="0"/>
              <a:t> </a:t>
            </a:r>
            <a:r>
              <a:rPr lang="en-US" dirty="0" err="1"/>
              <a:t>kislorodga</a:t>
            </a:r>
            <a:r>
              <a:rPr lang="en-US" dirty="0"/>
              <a:t> </a:t>
            </a:r>
            <a:r>
              <a:rPr lang="en-US" dirty="0" err="1"/>
              <a:t>ehtiyoji</a:t>
            </a:r>
            <a:r>
              <a:rPr lang="en-US" dirty="0"/>
              <a:t> </a:t>
            </a:r>
            <a:r>
              <a:rPr lang="en-US" dirty="0" err="1"/>
              <a:t>qondirilmaganligidan</a:t>
            </a:r>
            <a:r>
              <a:rPr lang="en-US" dirty="0"/>
              <a:t> </a:t>
            </a:r>
            <a:r>
              <a:rPr lang="en-US" dirty="0" err="1"/>
              <a:t>chirishga</a:t>
            </a:r>
            <a:r>
              <a:rPr lang="en-US" dirty="0"/>
              <a:t> </a:t>
            </a:r>
            <a:r>
              <a:rPr lang="en-US" dirty="0" err="1"/>
              <a:t>sabab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o'simliklaming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ustki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sarg'ayib</a:t>
            </a:r>
            <a:r>
              <a:rPr lang="en-US" dirty="0"/>
              <a:t>, </a:t>
            </a:r>
            <a:r>
              <a:rPr lang="en-US" dirty="0" err="1"/>
              <a:t>uchki</a:t>
            </a:r>
            <a:r>
              <a:rPr lang="en-US" dirty="0"/>
              <a:t> </a:t>
            </a:r>
            <a:r>
              <a:rPr lang="en-US" dirty="0" err="1"/>
              <a:t>barglari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buraladi</a:t>
            </a:r>
            <a:r>
              <a:rPr lang="en-US" dirty="0"/>
              <a:t>, </a:t>
            </a:r>
            <a:r>
              <a:rPr lang="en-US" dirty="0" err="1"/>
              <a:t>o'sishdan</a:t>
            </a:r>
            <a:r>
              <a:rPr lang="en-US" dirty="0"/>
              <a:t> </a:t>
            </a:r>
            <a:r>
              <a:rPr lang="en-US" dirty="0" err="1"/>
              <a:t>to'xtaydi</a:t>
            </a:r>
            <a:r>
              <a:rPr lang="en-US" dirty="0"/>
              <a:t>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768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9766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err="1"/>
              <a:t>Qish</a:t>
            </a:r>
            <a:r>
              <a:rPr lang="en-US" dirty="0"/>
              <a:t> </a:t>
            </a:r>
            <a:r>
              <a:rPr lang="en-US" dirty="0" err="1"/>
              <a:t>faslida</a:t>
            </a:r>
            <a:r>
              <a:rPr lang="en-US" dirty="0"/>
              <a:t> </a:t>
            </a:r>
            <a:r>
              <a:rPr lang="en-US" dirty="0" err="1"/>
              <a:t>haroratning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pasayib</a:t>
            </a:r>
            <a:r>
              <a:rPr lang="en-US" dirty="0"/>
              <a:t> </a:t>
            </a:r>
            <a:r>
              <a:rPr lang="en-US" dirty="0" err="1"/>
              <a:t>ketishi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po'stlog'ida</a:t>
            </a:r>
            <a:r>
              <a:rPr lang="en-US" dirty="0"/>
              <a:t> </a:t>
            </a:r>
            <a:r>
              <a:rPr lang="en-US" dirty="0" err="1"/>
              <a:t>yoriqlar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bo'lishiga</a:t>
            </a:r>
            <a:r>
              <a:rPr lang="en-US" dirty="0"/>
              <a:t>, </a:t>
            </a:r>
            <a:r>
              <a:rPr lang="en-US" dirty="0" err="1"/>
              <a:t>kurtaklarni</a:t>
            </a:r>
            <a:r>
              <a:rPr lang="en-US" dirty="0"/>
              <a:t> </a:t>
            </a:r>
            <a:r>
              <a:rPr lang="en-US" dirty="0" err="1"/>
              <a:t>sovuq</a:t>
            </a:r>
            <a:r>
              <a:rPr lang="en-US" dirty="0"/>
              <a:t> </a:t>
            </a:r>
            <a:r>
              <a:rPr lang="en-US" dirty="0" err="1"/>
              <a:t>urishiga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Toshkent </a:t>
            </a:r>
            <a:r>
              <a:rPr lang="en-US" dirty="0" err="1"/>
              <a:t>sharoitida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-18°C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pasayganda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, tut </a:t>
            </a:r>
            <a:r>
              <a:rPr lang="en-US" dirty="0" err="1"/>
              <a:t>novdalari</a:t>
            </a:r>
            <a:r>
              <a:rPr lang="en-US" dirty="0"/>
              <a:t> </a:t>
            </a:r>
            <a:r>
              <a:rPr lang="en-US" dirty="0" err="1"/>
              <a:t>nobud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Kuzgi</a:t>
            </a:r>
            <a:r>
              <a:rPr lang="en-US" dirty="0"/>
              <a:t> </a:t>
            </a:r>
            <a:r>
              <a:rPr lang="en-US" dirty="0" err="1"/>
              <a:t>donli</a:t>
            </a:r>
            <a:r>
              <a:rPr lang="en-US" dirty="0"/>
              <a:t> </a:t>
            </a:r>
            <a:r>
              <a:rPr lang="en-US" dirty="0" err="1"/>
              <a:t>ekinlar</a:t>
            </a:r>
            <a:r>
              <a:rPr lang="en-US" dirty="0"/>
              <a:t> ham </a:t>
            </a:r>
            <a:r>
              <a:rPr lang="en-US" dirty="0" err="1"/>
              <a:t>qattiq</a:t>
            </a:r>
            <a:r>
              <a:rPr lang="en-US" dirty="0"/>
              <a:t> </a:t>
            </a:r>
            <a:r>
              <a:rPr lang="en-US" dirty="0" err="1"/>
              <a:t>sovuqdan</a:t>
            </a:r>
            <a:r>
              <a:rPr lang="en-US" dirty="0"/>
              <a:t> </a:t>
            </a:r>
            <a:r>
              <a:rPr lang="en-US" dirty="0" err="1"/>
              <a:t>muzlab</a:t>
            </a:r>
            <a:r>
              <a:rPr lang="en-US" dirty="0"/>
              <a:t>, </a:t>
            </a:r>
            <a:r>
              <a:rPr lang="en-US" dirty="0" err="1"/>
              <a:t>nobud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faoliyati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zararli</a:t>
            </a:r>
            <a:r>
              <a:rPr lang="en-US" dirty="0"/>
              <a:t> </a:t>
            </a:r>
            <a:r>
              <a:rPr lang="en-US" dirty="0" err="1"/>
              <a:t>moddalarning</a:t>
            </a:r>
            <a:r>
              <a:rPr lang="en-US" dirty="0"/>
              <a:t> </a:t>
            </a:r>
            <a:r>
              <a:rPr lang="en-US" dirty="0" err="1"/>
              <a:t>salbiy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ta'siri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ham </a:t>
            </a:r>
            <a:r>
              <a:rPr lang="en-US" dirty="0" err="1"/>
              <a:t>madaniy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begona</a:t>
            </a:r>
            <a:r>
              <a:rPr lang="en-US" dirty="0"/>
              <a:t> o't1ar </a:t>
            </a:r>
            <a:r>
              <a:rPr lang="en-US" dirty="0" err="1"/>
              <a:t>rivojlanishdan</a:t>
            </a:r>
            <a:r>
              <a:rPr lang="en-US" dirty="0"/>
              <a:t> </a:t>
            </a:r>
            <a:r>
              <a:rPr lang="en-US" dirty="0" err="1"/>
              <a:t>orqada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qolib</a:t>
            </a:r>
            <a:r>
              <a:rPr lang="en-US" dirty="0"/>
              <a:t>, </a:t>
            </a:r>
            <a:r>
              <a:rPr lang="en-US" dirty="0" err="1"/>
              <a:t>hosildorligi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pasayadi</a:t>
            </a:r>
            <a:r>
              <a:rPr lang="en-US" dirty="0"/>
              <a:t>.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yillarda</a:t>
            </a:r>
            <a:r>
              <a:rPr lang="en-US" dirty="0"/>
              <a:t> </a:t>
            </a:r>
            <a:r>
              <a:rPr lang="en-US" dirty="0" err="1"/>
              <a:t>atmosferaning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ifloslanishi</a:t>
            </a:r>
            <a:r>
              <a:rPr lang="en-US" dirty="0"/>
              <a:t>, </a:t>
            </a:r>
            <a:r>
              <a:rPr lang="en-US" dirty="0" err="1"/>
              <a:t>tuproqda</a:t>
            </a:r>
            <a:r>
              <a:rPr lang="en-US" dirty="0"/>
              <a:t> </a:t>
            </a:r>
            <a:r>
              <a:rPr lang="en-US" dirty="0" err="1"/>
              <a:t>pestisidlar</a:t>
            </a:r>
            <a:r>
              <a:rPr lang="en-US" dirty="0"/>
              <a:t> </a:t>
            </a:r>
            <a:r>
              <a:rPr lang="en-US" dirty="0" err="1"/>
              <a:t>to'planishi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hayot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kechirayotgan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, </a:t>
            </a:r>
            <a:r>
              <a:rPr lang="en-US" dirty="0" err="1"/>
              <a:t>issiqqonli</a:t>
            </a:r>
            <a:r>
              <a:rPr lang="en-US" dirty="0"/>
              <a:t> </a:t>
            </a:r>
            <a:r>
              <a:rPr lang="en-US" dirty="0" err="1"/>
              <a:t>hayvonlar</a:t>
            </a:r>
            <a:r>
              <a:rPr lang="en-US" dirty="0"/>
              <a:t>, </a:t>
            </a:r>
            <a:r>
              <a:rPr lang="en-US" dirty="0" err="1"/>
              <a:t>inson</a:t>
            </a:r>
            <a:r>
              <a:rPr lang="en-US" dirty="0"/>
              <a:t>, </a:t>
            </a:r>
            <a:r>
              <a:rPr lang="en-US" dirty="0" err="1"/>
              <a:t>qushlar</a:t>
            </a:r>
            <a:r>
              <a:rPr lang="en-US" dirty="0"/>
              <a:t>,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baliqlar</a:t>
            </a:r>
            <a:r>
              <a:rPr lang="en-US" dirty="0"/>
              <a:t> </a:t>
            </a:r>
            <a:r>
              <a:rPr lang="en-US" dirty="0" err="1"/>
              <a:t>hayotiga</a:t>
            </a:r>
            <a:r>
              <a:rPr lang="en-US" dirty="0"/>
              <a:t> </a:t>
            </a:r>
            <a:r>
              <a:rPr lang="en-US" dirty="0" err="1"/>
              <a:t>kuchli</a:t>
            </a:r>
            <a:r>
              <a:rPr lang="en-US" dirty="0"/>
              <a:t> </a:t>
            </a:r>
            <a:r>
              <a:rPr lang="en-US" dirty="0" err="1"/>
              <a:t>xavf</a:t>
            </a:r>
            <a:r>
              <a:rPr lang="en-US" dirty="0"/>
              <a:t> </a:t>
            </a:r>
            <a:r>
              <a:rPr lang="en-US" dirty="0" err="1"/>
              <a:t>tug'dirilmoqda</a:t>
            </a:r>
            <a:r>
              <a:rPr lang="en-US" dirty="0"/>
              <a:t>. </a:t>
            </a:r>
            <a:r>
              <a:rPr lang="en-US" dirty="0" err="1"/>
              <a:t>Atmosfera</a:t>
            </a:r>
            <a:r>
              <a:rPr lang="en-US" dirty="0"/>
              <a:t> </a:t>
            </a:r>
            <a:r>
              <a:rPr lang="en-US" dirty="0" err="1"/>
              <a:t>havosining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korxonalaridan</a:t>
            </a:r>
            <a:r>
              <a:rPr lang="en-US" dirty="0"/>
              <a:t>, </a:t>
            </a:r>
            <a:r>
              <a:rPr lang="en-US" dirty="0" err="1"/>
              <a:t>avtomobillardan</a:t>
            </a:r>
            <a:r>
              <a:rPr lang="en-US" dirty="0"/>
              <a:t> </a:t>
            </a:r>
            <a:r>
              <a:rPr lang="en-US" dirty="0" err="1"/>
              <a:t>chiqadigan</a:t>
            </a:r>
            <a:r>
              <a:rPr lang="en-US" dirty="0"/>
              <a:t> </a:t>
            </a:r>
            <a:r>
              <a:rPr lang="en-US" dirty="0" err="1"/>
              <a:t>gazlar</a:t>
            </a:r>
            <a:r>
              <a:rPr lang="en-US" dirty="0"/>
              <a:t> </a:t>
            </a:r>
            <a:r>
              <a:rPr lang="en-US" dirty="0" err="1"/>
              <a:t>bilan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ifloslanishi</a:t>
            </a:r>
            <a:r>
              <a:rPr lang="en-US" dirty="0"/>
              <a:t> global </a:t>
            </a:r>
            <a:r>
              <a:rPr lang="en-US" dirty="0" err="1"/>
              <a:t>muammolarni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chiqarmoqda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Oltingugurt</a:t>
            </a:r>
            <a:r>
              <a:rPr lang="en-US" dirty="0"/>
              <a:t> </a:t>
            </a:r>
            <a:r>
              <a:rPr lang="en-US" dirty="0" err="1"/>
              <a:t>oksidi</a:t>
            </a:r>
            <a:r>
              <a:rPr lang="en-US" dirty="0"/>
              <a:t> (SO) </a:t>
            </a:r>
            <a:r>
              <a:rPr lang="en-US" dirty="0" err="1"/>
              <a:t>ko'mir</a:t>
            </a:r>
            <a:r>
              <a:rPr lang="en-US" dirty="0"/>
              <a:t>, </a:t>
            </a:r>
            <a:r>
              <a:rPr lang="en-US" dirty="0" err="1"/>
              <a:t>neft</a:t>
            </a:r>
            <a:r>
              <a:rPr lang="en-US" dirty="0"/>
              <a:t> </a:t>
            </a:r>
            <a:r>
              <a:rPr lang="en-US" dirty="0" err="1"/>
              <a:t>mahsulotlarini</a:t>
            </a:r>
            <a:r>
              <a:rPr lang="en-US" dirty="0"/>
              <a:t> </a:t>
            </a:r>
            <a:r>
              <a:rPr lang="en-US" dirty="0" err="1"/>
              <a:t>yoqishdan</a:t>
            </a:r>
            <a:r>
              <a:rPr lang="en-US" dirty="0"/>
              <a:t>,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kimyo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metallurgiya</a:t>
            </a:r>
            <a:r>
              <a:rPr lang="en-US" dirty="0"/>
              <a:t> </a:t>
            </a:r>
            <a:r>
              <a:rPr lang="en-US" dirty="0" err="1"/>
              <a:t>sanoati</a:t>
            </a:r>
            <a:r>
              <a:rPr lang="en-US" dirty="0"/>
              <a:t> </a:t>
            </a:r>
            <a:r>
              <a:rPr lang="en-US" dirty="0" err="1"/>
              <a:t>korxonalari</a:t>
            </a:r>
            <a:r>
              <a:rPr lang="en-US" dirty="0"/>
              <a:t> </a:t>
            </a:r>
            <a:r>
              <a:rPr lang="en-US" dirty="0" err="1"/>
              <a:t>chiqindisi</a:t>
            </a:r>
            <a:r>
              <a:rPr lang="en-US" dirty="0"/>
              <a:t> </a:t>
            </a:r>
            <a:r>
              <a:rPr lang="en-US" dirty="0" err="1"/>
              <a:t>tariqasida</a:t>
            </a:r>
            <a:r>
              <a:rPr lang="en-US" dirty="0"/>
              <a:t> </a:t>
            </a:r>
            <a:r>
              <a:rPr lang="en-US" dirty="0" err="1"/>
              <a:t>hosil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Oltingugurt</a:t>
            </a:r>
            <a:r>
              <a:rPr lang="en-US" dirty="0"/>
              <a:t> </a:t>
            </a:r>
            <a:r>
              <a:rPr lang="en-US" dirty="0" err="1"/>
              <a:t>oksidi</a:t>
            </a:r>
            <a:r>
              <a:rPr lang="en-US" dirty="0"/>
              <a:t> </a:t>
            </a:r>
            <a:r>
              <a:rPr lang="en-US" dirty="0" err="1"/>
              <a:t>ta'sirida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bargining</a:t>
            </a:r>
            <a:r>
              <a:rPr lang="en-US" dirty="0"/>
              <a:t> </a:t>
            </a:r>
            <a:r>
              <a:rPr lang="en-US" dirty="0" err="1"/>
              <a:t>tomirlari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oralig'ida</a:t>
            </a:r>
            <a:r>
              <a:rPr lang="en-US" dirty="0"/>
              <a:t> </a:t>
            </a:r>
            <a:r>
              <a:rPr lang="en-US" dirty="0" err="1"/>
              <a:t>nekrozli</a:t>
            </a:r>
            <a:r>
              <a:rPr lang="en-US" dirty="0"/>
              <a:t> </a:t>
            </a:r>
            <a:r>
              <a:rPr lang="en-US" dirty="0" err="1"/>
              <a:t>dog'lar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qo'ng'ir</a:t>
            </a:r>
            <a:r>
              <a:rPr lang="en-US" dirty="0"/>
              <a:t> </a:t>
            </a:r>
            <a:r>
              <a:rPr lang="en-US" dirty="0" err="1"/>
              <a:t>rangda</a:t>
            </a:r>
            <a:r>
              <a:rPr lang="en-US" dirty="0"/>
              <a:t> </a:t>
            </a:r>
            <a:r>
              <a:rPr lang="en-US" dirty="0" err="1"/>
              <a:t>ko'rinadi</a:t>
            </a:r>
            <a:r>
              <a:rPr lang="en-US" dirty="0"/>
              <a:t>,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ba'zan</a:t>
            </a:r>
            <a:r>
              <a:rPr lang="en-US" dirty="0"/>
              <a:t> </a:t>
            </a:r>
            <a:r>
              <a:rPr lang="en-US" dirty="0" err="1"/>
              <a:t>sarg'ayib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Azot</a:t>
            </a:r>
            <a:r>
              <a:rPr lang="en-US" dirty="0"/>
              <a:t> </a:t>
            </a:r>
            <a:r>
              <a:rPr lang="en-US" dirty="0" err="1"/>
              <a:t>oksidi</a:t>
            </a:r>
            <a:r>
              <a:rPr lang="en-US" dirty="0"/>
              <a:t> (NO) </a:t>
            </a:r>
            <a:r>
              <a:rPr lang="en-US" dirty="0" err="1"/>
              <a:t>kimyo</a:t>
            </a:r>
            <a:r>
              <a:rPr lang="en-US" dirty="0"/>
              <a:t> </a:t>
            </a:r>
            <a:r>
              <a:rPr lang="en-US" dirty="0" err="1"/>
              <a:t>sanoati</a:t>
            </a:r>
            <a:r>
              <a:rPr lang="en-US" dirty="0"/>
              <a:t> </a:t>
            </a:r>
            <a:r>
              <a:rPr lang="en-US" dirty="0" err="1"/>
              <a:t>korxonalarida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,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bargida</a:t>
            </a:r>
            <a:r>
              <a:rPr lang="en-US" dirty="0"/>
              <a:t> </a:t>
            </a:r>
            <a:r>
              <a:rPr lang="en-US" dirty="0" err="1"/>
              <a:t>qo'ng'ir-qora</a:t>
            </a:r>
            <a:r>
              <a:rPr lang="en-US" dirty="0"/>
              <a:t> </a:t>
            </a:r>
            <a:r>
              <a:rPr lang="en-US" dirty="0" err="1"/>
              <a:t>rangdagi</a:t>
            </a:r>
            <a:r>
              <a:rPr lang="en-US" dirty="0"/>
              <a:t> </a:t>
            </a:r>
            <a:r>
              <a:rPr lang="en-US" dirty="0" err="1"/>
              <a:t>dog'lar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Ftor</a:t>
            </a:r>
            <a:r>
              <a:rPr lang="en-US" dirty="0"/>
              <a:t> </a:t>
            </a:r>
            <a:r>
              <a:rPr lang="en-US" dirty="0" err="1"/>
              <a:t>birikmasi</a:t>
            </a:r>
            <a:r>
              <a:rPr lang="en-US" dirty="0"/>
              <a:t> </a:t>
            </a:r>
            <a:r>
              <a:rPr lang="en-US" dirty="0" err="1"/>
              <a:t>atmosferaga</a:t>
            </a:r>
            <a:r>
              <a:rPr lang="en-US" dirty="0"/>
              <a:t> </a:t>
            </a:r>
            <a:r>
              <a:rPr lang="en-US" dirty="0" err="1"/>
              <a:t>kimyo</a:t>
            </a:r>
            <a:r>
              <a:rPr lang="en-US" dirty="0"/>
              <a:t> </a:t>
            </a:r>
            <a:r>
              <a:rPr lang="en-US" dirty="0" err="1"/>
              <a:t>sanoati</a:t>
            </a:r>
            <a:r>
              <a:rPr lang="en-US" dirty="0"/>
              <a:t> </a:t>
            </a:r>
            <a:r>
              <a:rPr lang="en-US" dirty="0" err="1"/>
              <a:t>korxonalarining</a:t>
            </a:r>
            <a:r>
              <a:rPr lang="en-US" dirty="0"/>
              <a:t> </a:t>
            </a:r>
            <a:r>
              <a:rPr lang="en-US" dirty="0" err="1"/>
              <a:t>chiqindisi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tariqasida</a:t>
            </a:r>
            <a:r>
              <a:rPr lang="en-US" dirty="0"/>
              <a:t> </a:t>
            </a:r>
            <a:r>
              <a:rPr lang="en-US" dirty="0" err="1"/>
              <a:t>tarqaladi</a:t>
            </a:r>
            <a:r>
              <a:rPr lang="en-US" dirty="0"/>
              <a:t>. U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bargiga</a:t>
            </a:r>
            <a:r>
              <a:rPr lang="en-US" dirty="0"/>
              <a:t> </a:t>
            </a:r>
            <a:r>
              <a:rPr lang="en-US" dirty="0" err="1"/>
              <a:t>tushib</a:t>
            </a:r>
            <a:r>
              <a:rPr lang="en-US" dirty="0"/>
              <a:t>, </a:t>
            </a:r>
            <a:r>
              <a:rPr lang="en-US" dirty="0" err="1"/>
              <a:t>qora-jigarrang</a:t>
            </a:r>
            <a:r>
              <a:rPr lang="en-US" dirty="0"/>
              <a:t> </a:t>
            </a:r>
            <a:r>
              <a:rPr lang="en-US" dirty="0" err="1"/>
              <a:t>dog'lar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bargi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mevasi</a:t>
            </a:r>
            <a:r>
              <a:rPr lang="en-US" dirty="0"/>
              <a:t> </a:t>
            </a:r>
            <a:r>
              <a:rPr lang="en-US" dirty="0" err="1"/>
              <a:t>to'kilib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Own (0) </a:t>
            </a:r>
            <a:r>
              <a:rPr lang="en-US" dirty="0" err="1"/>
              <a:t>ifloslangan</a:t>
            </a:r>
            <a:r>
              <a:rPr lang="en-US" dirty="0"/>
              <a:t> </a:t>
            </a:r>
            <a:r>
              <a:rPr lang="en-US" dirty="0" err="1"/>
              <a:t>havodagi</a:t>
            </a:r>
            <a:r>
              <a:rPr lang="en-US" dirty="0"/>
              <a:t> </a:t>
            </a:r>
            <a:r>
              <a:rPr lang="en-US" dirty="0" err="1"/>
              <a:t>fotokimyoviy</a:t>
            </a:r>
            <a:r>
              <a:rPr lang="en-US" dirty="0"/>
              <a:t> </a:t>
            </a:r>
            <a:r>
              <a:rPr lang="en-US" dirty="0" err="1"/>
              <a:t>reaksiyalarning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ultrabinafsha</a:t>
            </a:r>
            <a:r>
              <a:rPr lang="en-US" dirty="0"/>
              <a:t> </a:t>
            </a:r>
            <a:r>
              <a:rPr lang="en-US" dirty="0" err="1"/>
              <a:t>nurlari</a:t>
            </a:r>
            <a:r>
              <a:rPr lang="en-US" dirty="0"/>
              <a:t> </a:t>
            </a:r>
            <a:r>
              <a:rPr lang="en-US" dirty="0" err="1"/>
              <a:t>ta'sirida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Ozon</a:t>
            </a:r>
            <a:r>
              <a:rPr lang="en-US" dirty="0"/>
              <a:t> </a:t>
            </a:r>
            <a:r>
              <a:rPr lang="en-US" dirty="0" err="1"/>
              <a:t>ta'sirida</a:t>
            </a:r>
            <a:r>
              <a:rPr lang="en-US" dirty="0"/>
              <a:t> </a:t>
            </a:r>
            <a:r>
              <a:rPr lang="en-US" dirty="0" err="1"/>
              <a:t>hujayralarning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pasayib</a:t>
            </a:r>
            <a:r>
              <a:rPr lang="en-US" dirty="0"/>
              <a:t>, </a:t>
            </a:r>
            <a:r>
              <a:rPr lang="en-US" dirty="0" err="1"/>
              <a:t>barglar</a:t>
            </a:r>
            <a:r>
              <a:rPr lang="en-US" dirty="0"/>
              <a:t> </a:t>
            </a:r>
            <a:r>
              <a:rPr lang="en-US" dirty="0" err="1"/>
              <a:t>yuzasida</a:t>
            </a:r>
            <a:r>
              <a:rPr lang="en-US" dirty="0"/>
              <a:t> </a:t>
            </a:r>
            <a:r>
              <a:rPr lang="en-US" dirty="0" err="1"/>
              <a:t>suvli</a:t>
            </a:r>
            <a:r>
              <a:rPr lang="en-US" dirty="0"/>
              <a:t> </a:t>
            </a:r>
            <a:r>
              <a:rPr lang="en-US" dirty="0" err="1"/>
              <a:t>shishlar</a:t>
            </a:r>
            <a:r>
              <a:rPr lang="en-US" dirty="0"/>
              <a:t>, </a:t>
            </a:r>
            <a:r>
              <a:rPr lang="en-US" dirty="0" err="1"/>
              <a:t>orqa</a:t>
            </a:r>
            <a:r>
              <a:rPr lang="en-US" dirty="0"/>
              <a:t> </a:t>
            </a:r>
            <a:r>
              <a:rPr lang="en-US" dirty="0" err="1"/>
              <a:t>tomonida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kumushsimon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bronzasimon</a:t>
            </a:r>
            <a:r>
              <a:rPr lang="en-US" dirty="0"/>
              <a:t> </a:t>
            </a:r>
            <a:r>
              <a:rPr lang="en-US" dirty="0" err="1"/>
              <a:t>dog'lar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Kasalliklarning</a:t>
            </a:r>
            <a:r>
              <a:rPr lang="en-US" dirty="0"/>
              <a:t> </a:t>
            </a:r>
            <a:r>
              <a:rPr lang="en-US" dirty="0" err="1"/>
              <a:t>ko'pchiligi</a:t>
            </a:r>
            <a:r>
              <a:rPr lang="en-US" dirty="0"/>
              <a:t> </a:t>
            </a:r>
            <a:r>
              <a:rPr lang="en-US" dirty="0" err="1"/>
              <a:t>pestisidlar</a:t>
            </a:r>
            <a:r>
              <a:rPr lang="en-US" dirty="0"/>
              <a:t>, </a:t>
            </a:r>
            <a:r>
              <a:rPr lang="en-US" dirty="0" err="1"/>
              <a:t>fungisidlar</a:t>
            </a:r>
            <a:r>
              <a:rPr lang="en-US" dirty="0"/>
              <a:t>, </a:t>
            </a:r>
            <a:r>
              <a:rPr lang="en-US" dirty="0" err="1"/>
              <a:t>gerbisidlar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insektisidlami</a:t>
            </a:r>
            <a:r>
              <a:rPr lang="en-US" dirty="0"/>
              <a:t> </a:t>
            </a:r>
            <a:r>
              <a:rPr lang="en-US" dirty="0" err="1"/>
              <a:t>ehtiyotlik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ishlatmaslik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 </a:t>
            </a:r>
            <a:r>
              <a:rPr lang="en-US" dirty="0" err="1"/>
              <a:t>Ular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konsentratsiyada</a:t>
            </a:r>
            <a:r>
              <a:rPr lang="en-US" dirty="0"/>
              <a:t> </a:t>
            </a:r>
            <a:r>
              <a:rPr lang="en-US" dirty="0" err="1"/>
              <a:t>ishlatilganda</a:t>
            </a:r>
            <a:r>
              <a:rPr lang="en-US" dirty="0"/>
              <a:t>, </a:t>
            </a:r>
            <a:r>
              <a:rPr lang="en-US" dirty="0" err="1"/>
              <a:t>barglar</a:t>
            </a:r>
            <a:r>
              <a:rPr lang="en-US" dirty="0"/>
              <a:t> </a:t>
            </a:r>
            <a:r>
              <a:rPr lang="en-US" dirty="0" err="1"/>
              <a:t>kuyishi</a:t>
            </a:r>
            <a:r>
              <a:rPr lang="en-US" dirty="0"/>
              <a:t>, </a:t>
            </a:r>
            <a:r>
              <a:rPr lang="en-US" dirty="0" err="1"/>
              <a:t>to'kilib</a:t>
            </a:r>
            <a:r>
              <a:rPr lang="en-US" dirty="0"/>
              <a:t> </a:t>
            </a:r>
            <a:r>
              <a:rPr lang="en-US" dirty="0" err="1"/>
              <a:t>ketishi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kuzatiladi</a:t>
            </a:r>
            <a:r>
              <a:rPr lang="en-US" dirty="0"/>
              <a:t>. </a:t>
            </a:r>
            <a:r>
              <a:rPr lang="en-US" dirty="0" err="1"/>
              <a:t>Abiotik</a:t>
            </a:r>
            <a:r>
              <a:rPr lang="en-US" dirty="0"/>
              <a:t> </a:t>
            </a:r>
            <a:r>
              <a:rPr lang="en-US" dirty="0" err="1"/>
              <a:t>omillaming</a:t>
            </a:r>
            <a:r>
              <a:rPr lang="en-US" dirty="0"/>
              <a:t> </a:t>
            </a:r>
            <a:r>
              <a:rPr lang="en-US" dirty="0" err="1"/>
              <a:t>salbiy</a:t>
            </a:r>
            <a:r>
              <a:rPr lang="en-US" dirty="0"/>
              <a:t> </a:t>
            </a:r>
            <a:r>
              <a:rPr lang="en-US" dirty="0" err="1"/>
              <a:t>ta'siri</a:t>
            </a:r>
            <a:r>
              <a:rPr lang="en-US" dirty="0"/>
              <a:t> </a:t>
            </a:r>
            <a:r>
              <a:rPr lang="en-US" dirty="0" err="1"/>
              <a:t>o'simliklaming</a:t>
            </a:r>
            <a:r>
              <a:rPr lang="en-US" dirty="0"/>
              <a:t> </a:t>
            </a:r>
            <a:r>
              <a:rPr lang="en-US" dirty="0" err="1"/>
              <a:t>o'sishi</a:t>
            </a:r>
            <a:r>
              <a:rPr lang="en-US" dirty="0"/>
              <a:t> </a:t>
            </a:r>
            <a:r>
              <a:rPr lang="en-US" dirty="0" err="1"/>
              <a:t>va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rivojlanishini</a:t>
            </a:r>
            <a:r>
              <a:rPr lang="en-US" dirty="0"/>
              <a:t> </a:t>
            </a:r>
            <a:r>
              <a:rPr lang="en-US" dirty="0" err="1"/>
              <a:t>sekinlashtirib</a:t>
            </a:r>
            <a:r>
              <a:rPr lang="en-US" dirty="0"/>
              <a:t>, </a:t>
            </a:r>
            <a:r>
              <a:rPr lang="en-US" dirty="0" err="1"/>
              <a:t>kasalliklarga</a:t>
            </a:r>
            <a:r>
              <a:rPr lang="en-US" dirty="0"/>
              <a:t> </a:t>
            </a:r>
            <a:r>
              <a:rPr lang="en-US" dirty="0" err="1"/>
              <a:t>chidamliligi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immunologik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xossalari</a:t>
            </a:r>
            <a:r>
              <a:rPr lang="en-US" dirty="0"/>
              <a:t> </a:t>
            </a:r>
            <a:r>
              <a:rPr lang="en-US" dirty="0" err="1"/>
              <a:t>pasayishiga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742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884</Words>
  <Application>Microsoft Office PowerPoint</Application>
  <PresentationFormat>Экран (4:3)</PresentationFormat>
  <Paragraphs>82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O'SIMLIKLARNING YUQUMSIZ KASALLIKLARI.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O'SIMLIKLARNING YUQUMSIZ KASALLIKLARI.</dc:title>
  <dc:creator>Bayramali</dc:creator>
  <cp:lastModifiedBy>Bayramali</cp:lastModifiedBy>
  <cp:revision>1</cp:revision>
  <dcterms:created xsi:type="dcterms:W3CDTF">2022-02-02T10:33:41Z</dcterms:created>
  <dcterms:modified xsi:type="dcterms:W3CDTF">2022-02-03T05:19:34Z</dcterms:modified>
</cp:coreProperties>
</file>