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59898"/>
            <a:ext cx="8083624" cy="476814"/>
          </a:xfrm>
        </p:spPr>
        <p:txBody>
          <a:bodyPr>
            <a:normAutofit/>
          </a:bodyPr>
          <a:lstStyle/>
          <a:p>
            <a:r>
              <a:rPr lang="en-US" sz="2000" b="1" dirty="0">
                <a:effectLst/>
              </a:rPr>
              <a:t>O'SIMLIKLARNING YUQUMLI KASALLIKLARI.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980728"/>
            <a:ext cx="8083624" cy="5616624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/>
              <a:t>Yuqumli</a:t>
            </a:r>
            <a:r>
              <a:rPr lang="en-US" dirty="0"/>
              <a:t> </a:t>
            </a:r>
            <a:r>
              <a:rPr lang="en-US" dirty="0" err="1"/>
              <a:t>kasalliklar</a:t>
            </a:r>
            <a:r>
              <a:rPr lang="en-US" dirty="0"/>
              <a:t> </a:t>
            </a:r>
            <a:r>
              <a:rPr lang="en-US" dirty="0" err="1"/>
              <a:t>o'simIikdan-o'simlikka</a:t>
            </a:r>
            <a:r>
              <a:rPr lang="en-US" dirty="0"/>
              <a:t> </a:t>
            </a:r>
            <a:r>
              <a:rPr lang="en-US" dirty="0" err="1"/>
              <a:t>bevosita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bilvosita</a:t>
            </a:r>
            <a:endParaRPr lang="ru-RU" dirty="0"/>
          </a:p>
          <a:p>
            <a:r>
              <a:rPr lang="en-US" dirty="0" err="1"/>
              <a:t>tarqalish</a:t>
            </a:r>
            <a:r>
              <a:rPr lang="en-US" dirty="0"/>
              <a:t> </a:t>
            </a:r>
            <a:r>
              <a:rPr lang="en-US" dirty="0" err="1"/>
              <a:t>xossasiga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bo'lgan</a:t>
            </a:r>
            <a:r>
              <a:rPr lang="en-US" dirty="0"/>
              <a:t> </a:t>
            </a:r>
            <a:r>
              <a:rPr lang="en-US" dirty="0" err="1"/>
              <a:t>kasalliklardir</a:t>
            </a:r>
            <a:r>
              <a:rPr lang="en-US" dirty="0"/>
              <a:t>.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kasallik</a:t>
            </a:r>
            <a:r>
              <a:rPr lang="en-US" dirty="0"/>
              <a:t> </a:t>
            </a:r>
            <a:r>
              <a:rPr lang="en-US" dirty="0" err="1"/>
              <a:t>qo'zg'atuvchilar</a:t>
            </a:r>
            <a:r>
              <a:rPr lang="en-US" dirty="0"/>
              <a:t>: </a:t>
            </a:r>
            <a:r>
              <a:rPr lang="en-US" dirty="0" err="1"/>
              <a:t>zamburug'lar</a:t>
            </a:r>
            <a:r>
              <a:rPr lang="en-US" dirty="0"/>
              <a:t>, </a:t>
            </a:r>
            <a:r>
              <a:rPr lang="en-US" dirty="0" err="1"/>
              <a:t>bakteriyalar</a:t>
            </a:r>
            <a:r>
              <a:rPr lang="en-US" dirty="0"/>
              <a:t>, </a:t>
            </a:r>
            <a:r>
              <a:rPr lang="en-US" dirty="0" err="1"/>
              <a:t>viruslar</a:t>
            </a:r>
            <a:r>
              <a:rPr lang="en-US" dirty="0"/>
              <a:t>, </a:t>
            </a:r>
            <a:r>
              <a:rPr lang="en-US" dirty="0" err="1"/>
              <a:t>aktinomisetlar</a:t>
            </a:r>
            <a:r>
              <a:rPr lang="en-US" dirty="0"/>
              <a:t>,</a:t>
            </a:r>
            <a:endParaRPr lang="ru-RU" dirty="0"/>
          </a:p>
          <a:p>
            <a:r>
              <a:rPr lang="en-US" dirty="0" err="1"/>
              <a:t>mikoplazmalar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gulli</a:t>
            </a:r>
            <a:r>
              <a:rPr lang="en-US" dirty="0"/>
              <a:t> </a:t>
            </a:r>
            <a:r>
              <a:rPr lang="en-US" dirty="0" err="1"/>
              <a:t>parazitlardir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O'simlik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parazit</a:t>
            </a:r>
            <a:r>
              <a:rPr lang="en-US" dirty="0"/>
              <a:t> </a:t>
            </a:r>
            <a:r>
              <a:rPr lang="en-US" dirty="0" err="1"/>
              <a:t>orasidagi</a:t>
            </a:r>
            <a:r>
              <a:rPr lang="en-US" dirty="0"/>
              <a:t> </a:t>
            </a:r>
            <a:r>
              <a:rPr lang="en-US" dirty="0" err="1"/>
              <a:t>munosabat</a:t>
            </a:r>
            <a:r>
              <a:rPr lang="en-US" dirty="0"/>
              <a:t> </a:t>
            </a:r>
            <a:r>
              <a:rPr lang="en-US" dirty="0" err="1"/>
              <a:t>oziqlanishning</a:t>
            </a:r>
            <a:r>
              <a:rPr lang="en-US" dirty="0"/>
              <a:t> </a:t>
            </a:r>
            <a:r>
              <a:rPr lang="en-US" dirty="0" err="1"/>
              <a:t>parazittekinxo'rIik</a:t>
            </a:r>
            <a:r>
              <a:rPr lang="en-US" dirty="0"/>
              <a:t> </a:t>
            </a:r>
            <a:r>
              <a:rPr lang="en-US" dirty="0" err="1"/>
              <a:t>yo'Ii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oshishiga</a:t>
            </a:r>
            <a:r>
              <a:rPr lang="en-US" dirty="0"/>
              <a:t> </a:t>
            </a:r>
            <a:r>
              <a:rPr lang="en-US" dirty="0" err="1"/>
              <a:t>asoslangan</a:t>
            </a:r>
            <a:r>
              <a:rPr lang="en-US" dirty="0"/>
              <a:t>. </a:t>
            </a:r>
            <a:r>
              <a:rPr lang="en-US" dirty="0" err="1"/>
              <a:t>Patogen</a:t>
            </a:r>
            <a:r>
              <a:rPr lang="en-US" dirty="0"/>
              <a:t> </a:t>
            </a:r>
            <a:r>
              <a:rPr lang="en-US" dirty="0" err="1"/>
              <a:t>mikroorganizmlar</a:t>
            </a:r>
            <a:r>
              <a:rPr lang="en-US" dirty="0"/>
              <a:t> </a:t>
            </a:r>
            <a:r>
              <a:rPr lang="en-US" dirty="0" err="1"/>
              <a:t>ta'sir</a:t>
            </a:r>
            <a:r>
              <a:rPr lang="en-US" dirty="0"/>
              <a:t> </a:t>
            </a:r>
            <a:r>
              <a:rPr lang="en-US" dirty="0" err="1"/>
              <a:t>etish</a:t>
            </a:r>
            <a:r>
              <a:rPr lang="en-US" dirty="0"/>
              <a:t> </a:t>
            </a:r>
            <a:r>
              <a:rPr lang="en-US" dirty="0" err="1"/>
              <a:t>xossasiga</a:t>
            </a:r>
            <a:r>
              <a:rPr lang="en-US" dirty="0"/>
              <a:t> </a:t>
            </a:r>
            <a:r>
              <a:rPr lang="en-US" dirty="0" err="1"/>
              <a:t>ko'ra</a:t>
            </a:r>
            <a:r>
              <a:rPr lang="en-US" dirty="0"/>
              <a:t>, </a:t>
            </a:r>
            <a:r>
              <a:rPr lang="en-US" dirty="0" err="1"/>
              <a:t>saprotrof</a:t>
            </a:r>
            <a:r>
              <a:rPr lang="en-US" dirty="0"/>
              <a:t> </a:t>
            </a:r>
            <a:r>
              <a:rPr lang="en-US" dirty="0" err="1"/>
              <a:t>organizmlardan</a:t>
            </a:r>
            <a:r>
              <a:rPr lang="en-US" dirty="0"/>
              <a:t> </a:t>
            </a:r>
            <a:r>
              <a:rPr lang="en-US" dirty="0" err="1"/>
              <a:t>farq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. </a:t>
            </a:r>
            <a:r>
              <a:rPr lang="en-US" dirty="0" err="1"/>
              <a:t>Saprotrof</a:t>
            </a:r>
            <a:r>
              <a:rPr lang="en-US" dirty="0"/>
              <a:t> </a:t>
            </a:r>
            <a:r>
              <a:rPr lang="en-US" dirty="0" err="1"/>
              <a:t>organizmlar</a:t>
            </a:r>
            <a:r>
              <a:rPr lang="en-US" dirty="0"/>
              <a:t> </a:t>
            </a:r>
            <a:r>
              <a:rPr lang="en-US" dirty="0" err="1"/>
              <a:t>o'zi</a:t>
            </a:r>
            <a:r>
              <a:rPr lang="en-US" dirty="0"/>
              <a:t> </a:t>
            </a:r>
            <a:r>
              <a:rPr lang="en-US" dirty="0" err="1"/>
              <a:t>hayot</a:t>
            </a:r>
            <a:r>
              <a:rPr lang="en-US" dirty="0"/>
              <a:t> </a:t>
            </a:r>
            <a:r>
              <a:rPr lang="en-US" dirty="0" err="1"/>
              <a:t>kechirayotgan</a:t>
            </a:r>
            <a:r>
              <a:rPr lang="en-US" dirty="0"/>
              <a:t> </a:t>
            </a:r>
            <a:r>
              <a:rPr lang="en-US" dirty="0" err="1"/>
              <a:t>hujayra</a:t>
            </a:r>
            <a:r>
              <a:rPr lang="en-US" dirty="0"/>
              <a:t> </a:t>
            </a:r>
            <a:r>
              <a:rPr lang="en-US" dirty="0" err="1"/>
              <a:t>hayotiga</a:t>
            </a:r>
            <a:r>
              <a:rPr lang="en-US" dirty="0"/>
              <a:t> </a:t>
            </a:r>
            <a:r>
              <a:rPr lang="en-US" dirty="0" err="1"/>
              <a:t>salbiy</a:t>
            </a:r>
            <a:r>
              <a:rPr lang="en-US" dirty="0"/>
              <a:t> </a:t>
            </a:r>
            <a:r>
              <a:rPr lang="en-US" dirty="0" err="1"/>
              <a:t>ta'sir</a:t>
            </a:r>
            <a:r>
              <a:rPr lang="en-US" dirty="0"/>
              <a:t> </a:t>
            </a:r>
            <a:r>
              <a:rPr lang="en-US" dirty="0" err="1"/>
              <a:t>ko'rsatadi</a:t>
            </a:r>
            <a:r>
              <a:rPr lang="en-US" dirty="0"/>
              <a:t>, </a:t>
            </a:r>
            <a:r>
              <a:rPr lang="en-US" dirty="0" err="1"/>
              <a:t>lekin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rivojlanishini</a:t>
            </a:r>
            <a:r>
              <a:rPr lang="en-US" dirty="0"/>
              <a:t> </a:t>
            </a:r>
            <a:r>
              <a:rPr lang="en-US" dirty="0" err="1"/>
              <a:t>to'xtatmaydi</a:t>
            </a:r>
            <a:r>
              <a:rPr lang="en-US" dirty="0"/>
              <a:t>. </a:t>
            </a:r>
            <a:r>
              <a:rPr lang="en-US" dirty="0" err="1"/>
              <a:t>Patogen</a:t>
            </a:r>
            <a:r>
              <a:rPr lang="en-US" dirty="0"/>
              <a:t> </a:t>
            </a:r>
            <a:r>
              <a:rPr lang="en-US" dirty="0" err="1"/>
              <a:t>mikroorganizmlar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hujayraning</a:t>
            </a:r>
            <a:r>
              <a:rPr lang="en-US" dirty="0"/>
              <a:t> </a:t>
            </a:r>
            <a:r>
              <a:rPr lang="en-US" dirty="0" err="1"/>
              <a:t>rivojlanishini</a:t>
            </a:r>
            <a:r>
              <a:rPr lang="en-US" dirty="0"/>
              <a:t> </a:t>
            </a:r>
            <a:r>
              <a:rPr lang="en-US" dirty="0" err="1"/>
              <a:t>to'xtatib</a:t>
            </a:r>
            <a:r>
              <a:rPr lang="en-US" dirty="0"/>
              <a:t> </a:t>
            </a:r>
            <a:r>
              <a:rPr lang="en-US" dirty="0" err="1"/>
              <a:t>qo'yadi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patologik</a:t>
            </a:r>
            <a:r>
              <a:rPr lang="en-US" dirty="0"/>
              <a:t> </a:t>
            </a:r>
            <a:r>
              <a:rPr lang="en-US" dirty="0" err="1"/>
              <a:t>jarayonni</a:t>
            </a:r>
            <a:r>
              <a:rPr lang="en-US" dirty="0"/>
              <a:t> </a:t>
            </a:r>
            <a:r>
              <a:rPr lang="en-US" dirty="0" err="1"/>
              <a:t>keltirib</a:t>
            </a:r>
            <a:r>
              <a:rPr lang="en-US" dirty="0"/>
              <a:t> </a:t>
            </a:r>
            <a:r>
              <a:rPr lang="en-US" dirty="0" err="1"/>
              <a:t>chiqaradi</a:t>
            </a:r>
            <a:r>
              <a:rPr lang="en-US" dirty="0"/>
              <a:t>.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qanday</a:t>
            </a:r>
            <a:r>
              <a:rPr lang="en-US" dirty="0"/>
              <a:t> </a:t>
            </a:r>
            <a:r>
              <a:rPr lang="en-US" dirty="0" err="1"/>
              <a:t>mikroorganizm</a:t>
            </a:r>
            <a:r>
              <a:rPr lang="en-US" dirty="0"/>
              <a:t> </a:t>
            </a:r>
            <a:r>
              <a:rPr lang="en-US" dirty="0" err="1"/>
              <a:t>o'zi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zarur</a:t>
            </a:r>
            <a:r>
              <a:rPr lang="en-US" dirty="0"/>
              <a:t> </a:t>
            </a:r>
            <a:r>
              <a:rPr lang="en-US" dirty="0" err="1"/>
              <a:t>bo'lgan</a:t>
            </a:r>
            <a:r>
              <a:rPr lang="en-US" dirty="0"/>
              <a:t> </a:t>
            </a:r>
            <a:r>
              <a:rPr lang="en-US" dirty="0" err="1"/>
              <a:t>oziq</a:t>
            </a:r>
            <a:r>
              <a:rPr lang="en-US" dirty="0"/>
              <a:t> </a:t>
            </a:r>
            <a:r>
              <a:rPr lang="en-US" dirty="0" err="1"/>
              <a:t>muhiti</a:t>
            </a:r>
            <a:r>
              <a:rPr lang="en-US" dirty="0"/>
              <a:t> </a:t>
            </a:r>
            <a:r>
              <a:rPr lang="en-US" dirty="0" err="1"/>
              <a:t>tuproqda</a:t>
            </a:r>
            <a:r>
              <a:rPr lang="en-US" dirty="0"/>
              <a:t> </a:t>
            </a:r>
            <a:r>
              <a:rPr lang="en-US" dirty="0" err="1"/>
              <a:t>mavjud</a:t>
            </a:r>
            <a:r>
              <a:rPr lang="en-US" dirty="0"/>
              <a:t> </a:t>
            </a:r>
            <a:r>
              <a:rPr lang="en-US" dirty="0" err="1"/>
              <a:t>bo'lmagan</a:t>
            </a:r>
            <a:r>
              <a:rPr lang="en-US" dirty="0"/>
              <a:t> </a:t>
            </a:r>
            <a:r>
              <a:rPr lang="en-US" dirty="0" err="1"/>
              <a:t>taqdirdagina</a:t>
            </a:r>
            <a:r>
              <a:rPr lang="en-US" dirty="0"/>
              <a:t> </a:t>
            </a:r>
            <a:r>
              <a:rPr lang="en-US" dirty="0" err="1"/>
              <a:t>o'simliklar</a:t>
            </a:r>
            <a:r>
              <a:rPr lang="en-US" dirty="0"/>
              <a:t> </a:t>
            </a:r>
            <a:r>
              <a:rPr lang="en-US" dirty="0" err="1"/>
              <a:t>hujayrasi</a:t>
            </a:r>
            <a:r>
              <a:rPr lang="en-US" dirty="0"/>
              <a:t> </a:t>
            </a:r>
            <a:r>
              <a:rPr lang="en-US" dirty="0" err="1"/>
              <a:t>ichkarisiga</a:t>
            </a:r>
            <a:r>
              <a:rPr lang="en-US" dirty="0"/>
              <a:t> </a:t>
            </a:r>
            <a:r>
              <a:rPr lang="en-US" dirty="0" err="1"/>
              <a:t>kirish</a:t>
            </a:r>
            <a:r>
              <a:rPr lang="en-US" dirty="0"/>
              <a:t> </a:t>
            </a:r>
            <a:r>
              <a:rPr lang="en-US" dirty="0" err="1"/>
              <a:t>irnkoniga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Oziq</a:t>
            </a:r>
            <a:r>
              <a:rPr lang="en-US" dirty="0"/>
              <a:t> </a:t>
            </a:r>
            <a:r>
              <a:rPr lang="en-US" dirty="0" err="1"/>
              <a:t>muhitidan</a:t>
            </a:r>
            <a:r>
              <a:rPr lang="en-US" dirty="0"/>
              <a:t> </a:t>
            </a:r>
            <a:r>
              <a:rPr lang="en-US" dirty="0" err="1"/>
              <a:t>foydalanish</a:t>
            </a:r>
            <a:r>
              <a:rPr lang="en-US" dirty="0"/>
              <a:t> </a:t>
            </a:r>
            <a:r>
              <a:rPr lang="en-US" dirty="0" err="1"/>
              <a:t>zamburug'larda</a:t>
            </a:r>
            <a:r>
              <a:rPr lang="en-US" dirty="0"/>
              <a:t> </a:t>
            </a:r>
            <a:r>
              <a:rPr lang="en-US" dirty="0" err="1"/>
              <a:t>turlichadir</a:t>
            </a:r>
            <a:r>
              <a:rPr lang="en-US" dirty="0"/>
              <a:t>, </a:t>
            </a:r>
            <a:r>
              <a:rPr lang="en-US" dirty="0" err="1"/>
              <a:t>ya'ni</a:t>
            </a:r>
            <a:r>
              <a:rPr lang="en-US" dirty="0"/>
              <a:t> </a:t>
            </a:r>
            <a:r>
              <a:rPr lang="en-US" dirty="0" err="1"/>
              <a:t>ayrimlari</a:t>
            </a:r>
            <a:r>
              <a:rPr lang="en-US" dirty="0"/>
              <a:t> </a:t>
            </a:r>
            <a:r>
              <a:rPr lang="en-US" dirty="0" err="1"/>
              <a:t>tirik</a:t>
            </a:r>
            <a:r>
              <a:rPr lang="en-US" dirty="0"/>
              <a:t> </a:t>
            </a:r>
            <a:r>
              <a:rPr lang="en-US" dirty="0" err="1"/>
              <a:t>to'qimalar</a:t>
            </a:r>
            <a:r>
              <a:rPr lang="en-US" dirty="0"/>
              <a:t> </a:t>
            </a:r>
            <a:r>
              <a:rPr lang="en-US" dirty="0" err="1"/>
              <a:t>hisobiga</a:t>
            </a:r>
            <a:r>
              <a:rPr lang="en-US" dirty="0"/>
              <a:t> </a:t>
            </a:r>
            <a:r>
              <a:rPr lang="en-US" dirty="0" err="1"/>
              <a:t>hayot</a:t>
            </a:r>
            <a:r>
              <a:rPr lang="en-US" dirty="0"/>
              <a:t> </a:t>
            </a:r>
            <a:r>
              <a:rPr lang="en-US" dirty="0" err="1"/>
              <a:t>kechirs</a:t>
            </a:r>
            <a:r>
              <a:rPr lang="en-US" dirty="0"/>
              <a:t>~, </a:t>
            </a:r>
            <a:r>
              <a:rPr lang="en-US" dirty="0" err="1"/>
              <a:t>ayrimlari</a:t>
            </a:r>
            <a:r>
              <a:rPr lang="en-US" dirty="0"/>
              <a:t> </a:t>
            </a:r>
            <a:r>
              <a:rPr lang="en-US" dirty="0" err="1"/>
              <a:t>o'Iik</a:t>
            </a:r>
            <a:r>
              <a:rPr lang="en-US" dirty="0"/>
              <a:t> </a:t>
            </a:r>
            <a:r>
              <a:rPr lang="en-US" dirty="0" err="1"/>
              <a:t>hujayralar</a:t>
            </a:r>
            <a:r>
              <a:rPr lang="en-US" dirty="0"/>
              <a:t> </a:t>
            </a:r>
            <a:r>
              <a:rPr lang="en-US" dirty="0" err="1"/>
              <a:t>hisobiga</a:t>
            </a:r>
            <a:r>
              <a:rPr lang="en-US" dirty="0"/>
              <a:t> </a:t>
            </a:r>
            <a:r>
              <a:rPr lang="en-US" dirty="0" err="1"/>
              <a:t>oziqlanadi</a:t>
            </a:r>
            <a:r>
              <a:rPr lang="en-US" dirty="0"/>
              <a:t>. </a:t>
            </a:r>
            <a:r>
              <a:rPr lang="en-US" dirty="0" err="1"/>
              <a:t>Shuning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mikrooorganizmlar</a:t>
            </a:r>
            <a:r>
              <a:rPr lang="en-US" dirty="0"/>
              <a:t> </a:t>
            </a:r>
            <a:r>
              <a:rPr lang="en-US" dirty="0" err="1"/>
              <a:t>saprotrof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patogenlar</a:t>
            </a:r>
            <a:r>
              <a:rPr lang="en-US" dirty="0"/>
              <a:t> deb </a:t>
            </a:r>
            <a:r>
              <a:rPr lang="en-US" dirty="0" err="1"/>
              <a:t>nomlangan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guruhga</a:t>
            </a:r>
            <a:r>
              <a:rPr lang="en-US" dirty="0"/>
              <a:t> </a:t>
            </a:r>
            <a:r>
              <a:rPr lang="en-US" dirty="0" err="1"/>
              <a:t>ajratiladi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Evolutsion</a:t>
            </a:r>
            <a:r>
              <a:rPr lang="en-US" dirty="0"/>
              <a:t> </a:t>
            </a:r>
            <a:r>
              <a:rPr lang="en-US" dirty="0" err="1"/>
              <a:t>rivojlanish</a:t>
            </a:r>
            <a:r>
              <a:rPr lang="en-US" dirty="0"/>
              <a:t> </a:t>
            </a:r>
            <a:r>
              <a:rPr lang="en-US" dirty="0" err="1"/>
              <a:t>davomida</a:t>
            </a:r>
            <a:r>
              <a:rPr lang="en-US" dirty="0"/>
              <a:t> </a:t>
            </a:r>
            <a:r>
              <a:rPr lang="en-US" dirty="0" err="1"/>
              <a:t>mikroorganizmlar</a:t>
            </a:r>
            <a:r>
              <a:rPr lang="en-US" dirty="0"/>
              <a:t> </a:t>
            </a:r>
            <a:r>
              <a:rPr lang="en-US" dirty="0" err="1"/>
              <a:t>saprofit</a:t>
            </a:r>
            <a:r>
              <a:rPr lang="en-US" dirty="0"/>
              <a:t> </a:t>
            </a:r>
            <a:r>
              <a:rPr lang="en-US" dirty="0" err="1"/>
              <a:t>hayot</a:t>
            </a:r>
            <a:endParaRPr lang="ru-RU" dirty="0"/>
          </a:p>
          <a:p>
            <a:r>
              <a:rPr lang="en-US" dirty="0" err="1"/>
              <a:t>kechirish</a:t>
            </a:r>
            <a:r>
              <a:rPr lang="en-US" dirty="0"/>
              <a:t> </a:t>
            </a:r>
            <a:r>
              <a:rPr lang="en-US" dirty="0" err="1"/>
              <a:t>usulidan</a:t>
            </a:r>
            <a:r>
              <a:rPr lang="en-US" dirty="0"/>
              <a:t> </a:t>
            </a:r>
            <a:r>
              <a:rPr lang="en-US" dirty="0" err="1"/>
              <a:t>patogen</a:t>
            </a:r>
            <a:r>
              <a:rPr lang="en-US" dirty="0"/>
              <a:t> </a:t>
            </a:r>
            <a:r>
              <a:rPr lang="en-US" dirty="0" err="1"/>
              <a:t>usulga</a:t>
            </a:r>
            <a:r>
              <a:rPr lang="en-US" dirty="0"/>
              <a:t> </a:t>
            </a:r>
            <a:r>
              <a:rPr lang="en-US" dirty="0" err="1"/>
              <a:t>tomon</a:t>
            </a:r>
            <a:r>
              <a:rPr lang="en-US" dirty="0"/>
              <a:t> </a:t>
            </a:r>
            <a:r>
              <a:rPr lang="en-US" dirty="0" err="1"/>
              <a:t>rivojlanib</a:t>
            </a:r>
            <a:r>
              <a:rPr lang="en-US" dirty="0"/>
              <a:t> </a:t>
            </a:r>
            <a:r>
              <a:rPr lang="en-US" dirty="0" err="1"/>
              <a:t>borgan</a:t>
            </a:r>
            <a:r>
              <a:rPr lang="en-US" dirty="0"/>
              <a:t>. </a:t>
            </a:r>
            <a:r>
              <a:rPr lang="en-US" dirty="0" err="1"/>
              <a:t>O'simIiklar</a:t>
            </a:r>
            <a:endParaRPr lang="ru-RU" dirty="0"/>
          </a:p>
          <a:p>
            <a:r>
              <a:rPr lang="en-US" dirty="0" err="1"/>
              <a:t>qoldig'i</a:t>
            </a:r>
            <a:r>
              <a:rPr lang="en-US" dirty="0"/>
              <a:t> </a:t>
            </a:r>
            <a:r>
              <a:rPr lang="en-US" dirty="0" err="1"/>
              <a:t>saprotrof</a:t>
            </a:r>
            <a:r>
              <a:rPr lang="en-US" dirty="0"/>
              <a:t> </a:t>
            </a:r>
            <a:r>
              <a:rPr lang="en-US" dirty="0" err="1"/>
              <a:t>mikroorganizmlar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oziq</a:t>
            </a:r>
            <a:r>
              <a:rPr lang="en-US" dirty="0"/>
              <a:t> </a:t>
            </a:r>
            <a:r>
              <a:rPr lang="en-US" dirty="0" err="1"/>
              <a:t>manbayi</a:t>
            </a:r>
            <a:endParaRPr lang="ru-RU" dirty="0"/>
          </a:p>
          <a:p>
            <a:r>
              <a:rPr lang="en-US" dirty="0" err="1"/>
              <a:t>hisoblanadi</a:t>
            </a:r>
            <a:r>
              <a:rPr lang="en-US" dirty="0"/>
              <a:t>. </a:t>
            </a:r>
            <a:r>
              <a:rPr lang="en-US" dirty="0" err="1"/>
              <a:t>Parazit</a:t>
            </a:r>
            <a:r>
              <a:rPr lang="en-US" dirty="0"/>
              <a:t> </a:t>
            </a:r>
            <a:r>
              <a:rPr lang="en-US" dirty="0" err="1"/>
              <a:t>mikroorganizmlar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tirik</a:t>
            </a:r>
            <a:r>
              <a:rPr lang="en-US" dirty="0"/>
              <a:t> </a:t>
            </a:r>
            <a:r>
              <a:rPr lang="en-US" dirty="0" err="1"/>
              <a:t>hujayralardagi</a:t>
            </a:r>
            <a:r>
              <a:rPr lang="en-US" dirty="0"/>
              <a:t> </a:t>
            </a:r>
            <a:r>
              <a:rPr lang="en-US" dirty="0" err="1"/>
              <a:t>tayyor</a:t>
            </a:r>
            <a:endParaRPr lang="ru-RU" dirty="0"/>
          </a:p>
          <a:p>
            <a:r>
              <a:rPr lang="en-US" dirty="0" err="1"/>
              <a:t>organik</a:t>
            </a:r>
            <a:r>
              <a:rPr lang="en-US" dirty="0"/>
              <a:t> </a:t>
            </a:r>
            <a:r>
              <a:rPr lang="en-US" dirty="0" err="1"/>
              <a:t>moddalar</a:t>
            </a:r>
            <a:r>
              <a:rPr lang="en-US" dirty="0"/>
              <a:t> </a:t>
            </a:r>
            <a:r>
              <a:rPr lang="en-US" dirty="0" err="1"/>
              <a:t>hisobiga</a:t>
            </a:r>
            <a:r>
              <a:rPr lang="en-US" dirty="0"/>
              <a:t> </a:t>
            </a:r>
            <a:r>
              <a:rPr lang="en-US" dirty="0" err="1"/>
              <a:t>hayot</a:t>
            </a:r>
            <a:r>
              <a:rPr lang="en-US" dirty="0"/>
              <a:t> </a:t>
            </a:r>
            <a:r>
              <a:rPr lang="en-US" dirty="0" err="1"/>
              <a:t>kechiradi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1346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332656"/>
            <a:ext cx="8250120" cy="5915744"/>
          </a:xfrm>
        </p:spPr>
        <p:txBody>
          <a:bodyPr>
            <a:normAutofit fontScale="40000" lnSpcReduction="20000"/>
          </a:bodyPr>
          <a:lstStyle/>
          <a:p>
            <a:r>
              <a:rPr lang="en-US" dirty="0" err="1"/>
              <a:t>Tarr</a:t>
            </a:r>
            <a:r>
              <a:rPr lang="en-US" dirty="0"/>
              <a:t> </a:t>
            </a:r>
            <a:r>
              <a:rPr lang="en-US" dirty="0" err="1"/>
              <a:t>fikricha</a:t>
            </a:r>
            <a:r>
              <a:rPr lang="en-US" dirty="0"/>
              <a:t>, </a:t>
            </a:r>
            <a:r>
              <a:rPr lang="en-US" dirty="0" err="1"/>
              <a:t>parazit</a:t>
            </a:r>
            <a:r>
              <a:rPr lang="en-US" dirty="0"/>
              <a:t> </a:t>
            </a:r>
            <a:r>
              <a:rPr lang="en-US" dirty="0" err="1"/>
              <a:t>mikroorganizmlar</a:t>
            </a:r>
            <a:r>
              <a:rPr lang="en-US" dirty="0"/>
              <a:t> </a:t>
            </a:r>
            <a:r>
              <a:rPr lang="en-US" dirty="0" err="1"/>
              <a:t>faqat</a:t>
            </a:r>
            <a:r>
              <a:rPr lang="en-US" dirty="0"/>
              <a:t> </a:t>
            </a:r>
            <a:r>
              <a:rPr lang="en-US" dirty="0" err="1"/>
              <a:t>o'simliklar</a:t>
            </a:r>
            <a:r>
              <a:rPr lang="en-US" dirty="0"/>
              <a:t> </a:t>
            </a:r>
            <a:r>
              <a:rPr lang="en-US" dirty="0" err="1"/>
              <a:t>to'qimasida</a:t>
            </a:r>
            <a:r>
              <a:rPr lang="en-US" dirty="0"/>
              <a:t> </a:t>
            </a:r>
            <a:r>
              <a:rPr lang="en-US" dirty="0" err="1"/>
              <a:t>parazitlik</a:t>
            </a:r>
            <a:r>
              <a:rPr lang="en-US" dirty="0"/>
              <a:t> </a:t>
            </a:r>
            <a:r>
              <a:rPr lang="en-US" dirty="0" err="1"/>
              <a:t>qiladigan</a:t>
            </a:r>
            <a:r>
              <a:rPr lang="en-US" dirty="0"/>
              <a:t> </a:t>
            </a:r>
            <a:r>
              <a:rPr lang="en-US" dirty="0" err="1"/>
              <a:t>hujayralar</a:t>
            </a:r>
            <a:r>
              <a:rPr lang="en-US" dirty="0"/>
              <a:t> </a:t>
            </a:r>
            <a:r>
              <a:rPr lang="en-US" dirty="0" err="1"/>
              <a:t>ichiga</a:t>
            </a:r>
            <a:r>
              <a:rPr lang="en-US" dirty="0"/>
              <a:t> </a:t>
            </a:r>
            <a:r>
              <a:rPr lang="en-US" dirty="0" err="1"/>
              <a:t>kiradigan</a:t>
            </a:r>
            <a:r>
              <a:rPr lang="en-US" dirty="0"/>
              <a:t> </a:t>
            </a:r>
            <a:r>
              <a:rPr lang="en-US" dirty="0" err="1"/>
              <a:t>organizmlardir</a:t>
            </a:r>
            <a:r>
              <a:rPr lang="en-US" dirty="0"/>
              <a:t>. </a:t>
            </a:r>
            <a:r>
              <a:rPr lang="en-US" dirty="0" err="1"/>
              <a:t>Parazit</a:t>
            </a:r>
            <a:r>
              <a:rPr lang="en-US" dirty="0"/>
              <a:t> </a:t>
            </a:r>
            <a:r>
              <a:rPr lang="en-US" dirty="0" err="1"/>
              <a:t>mikroorganizmlar</a:t>
            </a:r>
            <a:r>
              <a:rPr lang="en-US" dirty="0"/>
              <a:t> </a:t>
            </a:r>
            <a:r>
              <a:rPr lang="en-US" dirty="0" err="1"/>
              <a:t>oziqlanishiga</a:t>
            </a:r>
            <a:r>
              <a:rPr lang="en-US" dirty="0"/>
              <a:t> </a:t>
            </a:r>
            <a:r>
              <a:rPr lang="en-US" dirty="0" err="1"/>
              <a:t>ko'ra</a:t>
            </a:r>
            <a:r>
              <a:rPr lang="en-US" dirty="0"/>
              <a:t>,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guruhga</a:t>
            </a:r>
            <a:r>
              <a:rPr lang="en-US" dirty="0"/>
              <a:t> </a:t>
            </a:r>
            <a:r>
              <a:rPr lang="en-US" dirty="0" err="1"/>
              <a:t>bo'linadi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/>
              <a:t>I. </a:t>
            </a:r>
            <a:r>
              <a:rPr lang="en-US" dirty="0" err="1"/>
              <a:t>Biotroflar</a:t>
            </a:r>
            <a:r>
              <a:rPr lang="en-US" dirty="0"/>
              <a:t>. 2. </a:t>
            </a:r>
            <a:r>
              <a:rPr lang="en-US" dirty="0" err="1"/>
              <a:t>Nekrotroflar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Biotrojlar</a:t>
            </a:r>
            <a:r>
              <a:rPr lang="en-US" dirty="0"/>
              <a:t> </a:t>
            </a:r>
            <a:r>
              <a:rPr lang="en-US" dirty="0" err="1"/>
              <a:t>o'zi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zarur</a:t>
            </a:r>
            <a:r>
              <a:rPr lang="en-US" dirty="0"/>
              <a:t> </a:t>
            </a:r>
            <a:r>
              <a:rPr lang="en-US" dirty="0" err="1"/>
              <a:t>bo'lgan</a:t>
            </a:r>
            <a:r>
              <a:rPr lang="en-US" dirty="0"/>
              <a:t> </a:t>
            </a:r>
            <a:r>
              <a:rPr lang="en-US" dirty="0" err="1"/>
              <a:t>energiyani</a:t>
            </a:r>
            <a:r>
              <a:rPr lang="en-US" dirty="0"/>
              <a:t> </a:t>
            </a:r>
            <a:r>
              <a:rPr lang="en-US" dirty="0" err="1"/>
              <a:t>tirik</a:t>
            </a:r>
            <a:r>
              <a:rPr lang="en-US" dirty="0"/>
              <a:t> </a:t>
            </a:r>
            <a:r>
              <a:rPr lang="en-US" dirty="0" err="1"/>
              <a:t>hujayralardan</a:t>
            </a:r>
            <a:endParaRPr lang="ru-RU" dirty="0"/>
          </a:p>
          <a:p>
            <a:r>
              <a:rPr lang="en-US" dirty="0" err="1"/>
              <a:t>olsa</a:t>
            </a:r>
            <a:r>
              <a:rPr lang="en-US" dirty="0"/>
              <a:t>, </a:t>
            </a:r>
            <a:r>
              <a:rPr lang="en-US" dirty="0" err="1"/>
              <a:t>nekrotroflar</a:t>
            </a:r>
            <a:r>
              <a:rPr lang="en-US" dirty="0"/>
              <a:t> </a:t>
            </a:r>
            <a:r>
              <a:rPr lang="en-US" dirty="0" err="1"/>
              <a:t>o'Iik</a:t>
            </a:r>
            <a:r>
              <a:rPr lang="en-US" dirty="0"/>
              <a:t> (</a:t>
            </a:r>
            <a:r>
              <a:rPr lang="en-US" dirty="0" err="1"/>
              <a:t>nobud</a:t>
            </a:r>
            <a:r>
              <a:rPr lang="en-US" dirty="0"/>
              <a:t> </a:t>
            </a:r>
            <a:r>
              <a:rPr lang="en-US" dirty="0" err="1"/>
              <a:t>bo'lgan</a:t>
            </a:r>
            <a:r>
              <a:rPr lang="en-US" dirty="0"/>
              <a:t>) </a:t>
            </a:r>
            <a:r>
              <a:rPr lang="en-US" dirty="0" err="1"/>
              <a:t>hujayralardan</a:t>
            </a:r>
            <a:r>
              <a:rPr lang="en-US" dirty="0"/>
              <a:t> </a:t>
            </a:r>
            <a:r>
              <a:rPr lang="en-US" dirty="0" err="1"/>
              <a:t>oladi</a:t>
            </a:r>
            <a:r>
              <a:rPr lang="en-US" dirty="0"/>
              <a:t>. </a:t>
            </a:r>
            <a:r>
              <a:rPr lang="en-US" dirty="0" err="1"/>
              <a:t>Nekrotrof</a:t>
            </a:r>
            <a:endParaRPr lang="ru-RU" dirty="0"/>
          </a:p>
          <a:p>
            <a:r>
              <a:rPr lang="en-US" dirty="0" err="1"/>
              <a:t>organizmlar</a:t>
            </a:r>
            <a:r>
              <a:rPr lang="en-US" dirty="0"/>
              <a:t> </a:t>
            </a:r>
            <a:r>
              <a:rPr lang="en-US" dirty="0" err="1"/>
              <a:t>tirik</a:t>
            </a:r>
            <a:r>
              <a:rPr lang="en-US" dirty="0"/>
              <a:t> </a:t>
            </a:r>
            <a:r>
              <a:rPr lang="en-US" dirty="0" err="1"/>
              <a:t>hujayralar</a:t>
            </a:r>
            <a:r>
              <a:rPr lang="en-US" dirty="0"/>
              <a:t> </a:t>
            </a:r>
            <a:r>
              <a:rPr lang="en-US" dirty="0" err="1"/>
              <a:t>ichiga</a:t>
            </a:r>
            <a:r>
              <a:rPr lang="en-US" dirty="0"/>
              <a:t> </a:t>
            </a:r>
            <a:r>
              <a:rPr lang="en-US" dirty="0" err="1"/>
              <a:t>kirgandan</a:t>
            </a:r>
            <a:r>
              <a:rPr lang="en-US" dirty="0"/>
              <a:t> </a:t>
            </a:r>
            <a:r>
              <a:rPr lang="en-US" dirty="0" err="1"/>
              <a:t>keyin</a:t>
            </a:r>
            <a:r>
              <a:rPr lang="en-US" dirty="0"/>
              <a:t> </a:t>
            </a:r>
            <a:r>
              <a:rPr lang="en-US" dirty="0" err="1"/>
              <a:t>ularni</a:t>
            </a:r>
            <a:r>
              <a:rPr lang="en-US" dirty="0"/>
              <a:t> </a:t>
            </a:r>
            <a:r>
              <a:rPr lang="en-US" dirty="0" err="1"/>
              <a:t>nobud</a:t>
            </a:r>
            <a:endParaRPr lang="ru-RU" dirty="0"/>
          </a:p>
          <a:p>
            <a:r>
              <a:rPr lang="en-US" dirty="0" err="1"/>
              <a:t>qilmaydi</a:t>
            </a:r>
            <a:r>
              <a:rPr lang="en-US" dirty="0"/>
              <a:t>, </a:t>
            </a:r>
            <a:r>
              <a:rPr lang="en-US" dirty="0" err="1"/>
              <a:t>balki</a:t>
            </a:r>
            <a:r>
              <a:rPr lang="en-US" dirty="0"/>
              <a:t>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qilgan</a:t>
            </a:r>
            <a:r>
              <a:rPr lang="en-US" dirty="0"/>
              <a:t> </a:t>
            </a:r>
            <a:r>
              <a:rPr lang="en-US" dirty="0" err="1"/>
              <a:t>tayyor</a:t>
            </a:r>
            <a:r>
              <a:rPr lang="en-US" dirty="0"/>
              <a:t> </a:t>
            </a:r>
            <a:r>
              <a:rPr lang="en-US" dirty="0" err="1"/>
              <a:t>organik</a:t>
            </a:r>
            <a:r>
              <a:rPr lang="en-US" dirty="0"/>
              <a:t> </a:t>
            </a:r>
            <a:r>
              <a:rPr lang="en-US" dirty="0" err="1"/>
              <a:t>moddalar</a:t>
            </a:r>
            <a:r>
              <a:rPr lang="en-US" dirty="0"/>
              <a:t> </a:t>
            </a:r>
            <a:r>
              <a:rPr lang="en-US" dirty="0" err="1"/>
              <a:t>hisobiga</a:t>
            </a:r>
            <a:r>
              <a:rPr lang="en-US" dirty="0"/>
              <a:t> </a:t>
            </a:r>
            <a:r>
              <a:rPr lang="en-US" dirty="0" err="1"/>
              <a:t>uzoq</a:t>
            </a:r>
            <a:r>
              <a:rPr lang="en-US" dirty="0"/>
              <a:t> </a:t>
            </a:r>
            <a:r>
              <a:rPr lang="en-US" dirty="0" err="1"/>
              <a:t>muddat</a:t>
            </a:r>
            <a:r>
              <a:rPr lang="en-US" dirty="0"/>
              <a:t> </a:t>
            </a:r>
            <a:r>
              <a:rPr lang="en-US" dirty="0" err="1"/>
              <a:t>hayot</a:t>
            </a:r>
            <a:r>
              <a:rPr lang="en-US" dirty="0"/>
              <a:t> </a:t>
            </a:r>
            <a:r>
              <a:rPr lang="en-US" dirty="0" err="1"/>
              <a:t>kechiradi</a:t>
            </a:r>
            <a:r>
              <a:rPr lang="en-US" dirty="0"/>
              <a:t>. </a:t>
            </a:r>
            <a:r>
              <a:rPr lang="en-US" dirty="0" err="1"/>
              <a:t>Oziqlanish</a:t>
            </a:r>
            <a:r>
              <a:rPr lang="en-US" dirty="0"/>
              <a:t> </a:t>
            </a:r>
            <a:r>
              <a:rPr lang="en-US" dirty="0" err="1"/>
              <a:t>usuliga</a:t>
            </a:r>
            <a:r>
              <a:rPr lang="en-US" dirty="0"/>
              <a:t> </a:t>
            </a:r>
            <a:r>
              <a:rPr lang="en-US" dirty="0" err="1"/>
              <a:t>ko'ra</a:t>
            </a:r>
            <a:r>
              <a:rPr lang="en-US" dirty="0"/>
              <a:t>, </a:t>
            </a:r>
            <a:r>
              <a:rPr lang="en-US" dirty="0" err="1"/>
              <a:t>nekrotroflar</a:t>
            </a:r>
            <a:r>
              <a:rPr lang="en-US" dirty="0"/>
              <a:t> </a:t>
            </a:r>
            <a:r>
              <a:rPr lang="en-US" dirty="0" err="1"/>
              <a:t>saprofitlar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simbiozlarga</a:t>
            </a:r>
            <a:r>
              <a:rPr lang="en-US" dirty="0"/>
              <a:t> </a:t>
            </a:r>
            <a:r>
              <a:rPr lang="en-US" dirty="0" err="1"/>
              <a:t>bo'linadi</a:t>
            </a:r>
            <a:r>
              <a:rPr lang="en-US" dirty="0"/>
              <a:t>. </a:t>
            </a:r>
            <a:r>
              <a:rPr lang="en-US" dirty="0" err="1"/>
              <a:t>Saprofit</a:t>
            </a:r>
            <a:r>
              <a:rPr lang="en-US" dirty="0"/>
              <a:t> (</a:t>
            </a:r>
            <a:r>
              <a:rPr lang="en-US" dirty="0" err="1"/>
              <a:t>grek</a:t>
            </a:r>
            <a:r>
              <a:rPr lang="en-US" dirty="0"/>
              <a:t>. </a:t>
            </a:r>
            <a:r>
              <a:rPr lang="en-US" dirty="0" err="1"/>
              <a:t>sapros</a:t>
            </a:r>
            <a:r>
              <a:rPr lang="en-US" dirty="0"/>
              <a:t> - </a:t>
            </a:r>
            <a:r>
              <a:rPr lang="en-US" dirty="0" err="1"/>
              <a:t>chirigan</a:t>
            </a:r>
            <a:r>
              <a:rPr lang="en-US" dirty="0"/>
              <a:t>,</a:t>
            </a:r>
            <a:endParaRPr lang="ru-RU" dirty="0"/>
          </a:p>
          <a:p>
            <a:r>
              <a:rPr lang="en-US" dirty="0" err="1"/>
              <a:t>phyton</a:t>
            </a:r>
            <a:r>
              <a:rPr lang="en-US" dirty="0"/>
              <a:t> - </a:t>
            </a:r>
            <a:r>
              <a:rPr lang="en-US" dirty="0" err="1"/>
              <a:t>o'simlik</a:t>
            </a:r>
            <a:r>
              <a:rPr lang="en-US" dirty="0"/>
              <a:t>) </a:t>
            </a:r>
            <a:r>
              <a:rPr lang="en-US" dirty="0" err="1"/>
              <a:t>organizmlar</a:t>
            </a:r>
            <a:r>
              <a:rPr lang="en-US" dirty="0"/>
              <a:t> </a:t>
            </a:r>
            <a:r>
              <a:rPr lang="en-US" dirty="0" err="1"/>
              <a:t>o'lik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chiriyotgan</a:t>
            </a:r>
            <a:r>
              <a:rPr lang="en-US" dirty="0"/>
              <a:t> </a:t>
            </a:r>
            <a:r>
              <a:rPr lang="en-US" dirty="0" err="1"/>
              <a:t>organik</a:t>
            </a:r>
            <a:r>
              <a:rPr lang="en-US" dirty="0"/>
              <a:t> </a:t>
            </a:r>
            <a:r>
              <a:rPr lang="en-US" dirty="0" err="1"/>
              <a:t>moddalar</a:t>
            </a:r>
            <a:endParaRPr lang="ru-RU" dirty="0"/>
          </a:p>
          <a:p>
            <a:r>
              <a:rPr lang="en-US" dirty="0" err="1"/>
              <a:t>hisobiga</a:t>
            </a:r>
            <a:r>
              <a:rPr lang="en-US" dirty="0"/>
              <a:t> </a:t>
            </a:r>
            <a:r>
              <a:rPr lang="en-US" dirty="0" err="1"/>
              <a:t>oziqlanadi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Biotroflar</a:t>
            </a:r>
            <a:r>
              <a:rPr lang="en-US" dirty="0"/>
              <a:t> </a:t>
            </a:r>
            <a:r>
              <a:rPr lang="en-US" dirty="0" err="1"/>
              <a:t>o'zi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zarur</a:t>
            </a:r>
            <a:r>
              <a:rPr lang="en-US" dirty="0"/>
              <a:t> </a:t>
            </a:r>
            <a:r>
              <a:rPr lang="en-US" dirty="0" err="1"/>
              <a:t>bo'lgan</a:t>
            </a:r>
            <a:r>
              <a:rPr lang="en-US" dirty="0"/>
              <a:t> </a:t>
            </a:r>
            <a:r>
              <a:rPr lang="en-US" dirty="0" err="1"/>
              <a:t>energiyani</a:t>
            </a:r>
            <a:r>
              <a:rPr lang="en-US" dirty="0"/>
              <a:t> </a:t>
            </a:r>
            <a:r>
              <a:rPr lang="en-US" dirty="0" err="1"/>
              <a:t>tirik</a:t>
            </a:r>
            <a:r>
              <a:rPr lang="en-US" dirty="0"/>
              <a:t> </a:t>
            </a:r>
            <a:r>
              <a:rPr lang="en-US" dirty="0" err="1"/>
              <a:t>hujayralar</a:t>
            </a:r>
            <a:r>
              <a:rPr lang="en-US" dirty="0"/>
              <a:t> </a:t>
            </a:r>
            <a:r>
              <a:rPr lang="en-US" dirty="0" err="1"/>
              <a:t>hisobiga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,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organizmlar</a:t>
            </a:r>
            <a:r>
              <a:rPr lang="en-US" dirty="0"/>
              <a:t> </a:t>
            </a:r>
            <a:r>
              <a:rPr lang="en-US" dirty="0" err="1"/>
              <a:t>hujayrasi</a:t>
            </a:r>
            <a:r>
              <a:rPr lang="en-US" dirty="0"/>
              <a:t> </a:t>
            </a:r>
            <a:r>
              <a:rPr lang="en-US" dirty="0" err="1"/>
              <a:t>ichida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tanasining</a:t>
            </a:r>
            <a:r>
              <a:rPr lang="en-US" dirty="0"/>
              <a:t> </a:t>
            </a:r>
            <a:r>
              <a:rPr lang="en-US" dirty="0" err="1"/>
              <a:t>yuzasida</a:t>
            </a:r>
            <a:r>
              <a:rPr lang="en-US" dirty="0"/>
              <a:t> </a:t>
            </a:r>
            <a:r>
              <a:rPr lang="en-US" dirty="0" err="1"/>
              <a:t>hayot</a:t>
            </a:r>
            <a:r>
              <a:rPr lang="en-US" dirty="0"/>
              <a:t> </a:t>
            </a:r>
            <a:r>
              <a:rPr lang="en-US" dirty="0" err="1"/>
              <a:t>kechiradi</a:t>
            </a:r>
            <a:r>
              <a:rPr lang="en-US" dirty="0"/>
              <a:t>. </a:t>
            </a:r>
            <a:r>
              <a:rPr lang="en-US" dirty="0" err="1"/>
              <a:t>Parazitlik</a:t>
            </a:r>
            <a:r>
              <a:rPr lang="en-US" dirty="0"/>
              <a:t> (</a:t>
            </a:r>
            <a:r>
              <a:rPr lang="en-US" dirty="0" err="1"/>
              <a:t>grek</a:t>
            </a:r>
            <a:r>
              <a:rPr lang="en-US" dirty="0"/>
              <a:t>. </a:t>
            </a:r>
            <a:r>
              <a:rPr lang="en-US" dirty="0" err="1"/>
              <a:t>para</a:t>
            </a:r>
            <a:r>
              <a:rPr lang="en-US" dirty="0"/>
              <a:t> - </a:t>
            </a:r>
            <a:r>
              <a:rPr lang="en-US" dirty="0" err="1"/>
              <a:t>ichida</a:t>
            </a:r>
            <a:r>
              <a:rPr lang="en-US" dirty="0"/>
              <a:t>, </a:t>
            </a:r>
            <a:r>
              <a:rPr lang="en-US" dirty="0" err="1"/>
              <a:t>sitos</a:t>
            </a:r>
            <a:r>
              <a:rPr lang="en-US" dirty="0"/>
              <a:t> - </a:t>
            </a:r>
            <a:r>
              <a:rPr lang="en-US" dirty="0" err="1"/>
              <a:t>oziq</a:t>
            </a:r>
            <a:r>
              <a:rPr lang="en-US" dirty="0"/>
              <a:t>) pathogen </a:t>
            </a:r>
            <a:r>
              <a:rPr lang="en-US" dirty="0" err="1"/>
              <a:t>mikroorganizmlar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xos</a:t>
            </a:r>
            <a:r>
              <a:rPr lang="en-US" dirty="0"/>
              <a:t> </a:t>
            </a:r>
            <a:r>
              <a:rPr lang="en-US" dirty="0" err="1"/>
              <a:t>bo'lib</a:t>
            </a:r>
            <a:r>
              <a:rPr lang="en-US" dirty="0"/>
              <a:t>, </a:t>
            </a:r>
            <a:r>
              <a:rPr lang="en-US" dirty="0" err="1"/>
              <a:t>kasallangan</a:t>
            </a:r>
            <a:r>
              <a:rPr lang="en-US" dirty="0"/>
              <a:t> </a:t>
            </a:r>
            <a:r>
              <a:rPr lang="en-US" dirty="0" err="1"/>
              <a:t>organlar</a:t>
            </a:r>
            <a:r>
              <a:rPr lang="en-US" dirty="0"/>
              <a:t> </a:t>
            </a:r>
            <a:r>
              <a:rPr lang="en-US" dirty="0" err="1"/>
              <a:t>yuzasida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ichida</a:t>
            </a:r>
            <a:r>
              <a:rPr lang="en-US" dirty="0"/>
              <a:t> </a:t>
            </a:r>
            <a:r>
              <a:rPr lang="en-US" dirty="0" err="1"/>
              <a:t>hayot</a:t>
            </a:r>
            <a:r>
              <a:rPr lang="en-US" dirty="0"/>
              <a:t> </a:t>
            </a:r>
            <a:r>
              <a:rPr lang="en-US" dirty="0" err="1"/>
              <a:t>kechiradi</a:t>
            </a:r>
            <a:r>
              <a:rPr lang="en-US" dirty="0"/>
              <a:t>. </a:t>
            </a:r>
            <a:r>
              <a:rPr lang="en-US" dirty="0" err="1"/>
              <a:t>Shuning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endoparazitlar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ektoparazitlar</a:t>
            </a:r>
            <a:r>
              <a:rPr lang="en-US" dirty="0"/>
              <a:t> deb </a:t>
            </a:r>
            <a:r>
              <a:rPr lang="en-US" dirty="0" err="1"/>
              <a:t>atalgan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guruhga</a:t>
            </a:r>
            <a:r>
              <a:rPr lang="en-US" dirty="0"/>
              <a:t> </a:t>
            </a:r>
            <a:r>
              <a:rPr lang="en-US" dirty="0" err="1"/>
              <a:t>bo'linadi</a:t>
            </a:r>
            <a:r>
              <a:rPr lang="en-US" dirty="0"/>
              <a:t>. </a:t>
            </a:r>
            <a:r>
              <a:rPr lang="en-US" dirty="0" err="1"/>
              <a:t>Parazit</a:t>
            </a:r>
            <a:r>
              <a:rPr lang="en-US" dirty="0"/>
              <a:t> </a:t>
            </a:r>
            <a:r>
              <a:rPr lang="en-US" dirty="0" err="1"/>
              <a:t>mikroorganimlarning</a:t>
            </a:r>
            <a:r>
              <a:rPr lang="en-US" dirty="0"/>
              <a:t> </a:t>
            </a:r>
            <a:r>
              <a:rPr lang="en-US" dirty="0" err="1"/>
              <a:t>o'simliklar</a:t>
            </a:r>
            <a:r>
              <a:rPr lang="en-US" dirty="0"/>
              <a:t> </a:t>
            </a:r>
            <a:r>
              <a:rPr lang="en-US" dirty="0" err="1"/>
              <a:t>hujayrasida</a:t>
            </a:r>
            <a:r>
              <a:rPr lang="en-US" dirty="0"/>
              <a:t> </a:t>
            </a:r>
            <a:r>
              <a:rPr lang="en-US" dirty="0" err="1"/>
              <a:t>tekinxo'rlik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hayot</a:t>
            </a:r>
            <a:r>
              <a:rPr lang="en-US" dirty="0"/>
              <a:t> </a:t>
            </a:r>
            <a:r>
              <a:rPr lang="en-US" dirty="0" err="1"/>
              <a:t>kechirishi</a:t>
            </a:r>
            <a:r>
              <a:rPr lang="en-US" dirty="0"/>
              <a:t> </a:t>
            </a:r>
            <a:r>
              <a:rPr lang="en-US" dirty="0" err="1"/>
              <a:t>kasallangan</a:t>
            </a:r>
            <a:r>
              <a:rPr lang="en-US" dirty="0"/>
              <a:t> </a:t>
            </a:r>
            <a:r>
              <a:rPr lang="en-US" dirty="0" err="1"/>
              <a:t>to'qimalarda</a:t>
            </a:r>
            <a:r>
              <a:rPr lang="en-US" dirty="0"/>
              <a:t> </a:t>
            </a:r>
            <a:r>
              <a:rPr lang="en-US" dirty="0" err="1"/>
              <a:t>nekrozga</a:t>
            </a:r>
            <a:r>
              <a:rPr lang="en-US" dirty="0"/>
              <a:t> </a:t>
            </a:r>
            <a:r>
              <a:rPr lang="en-US" dirty="0" err="1"/>
              <a:t>sabab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 </a:t>
            </a:r>
            <a:r>
              <a:rPr lang="en-US" dirty="0" err="1"/>
              <a:t>Nekrozning</a:t>
            </a:r>
            <a:r>
              <a:rPr lang="en-US" dirty="0"/>
              <a:t> </a:t>
            </a:r>
            <a:r>
              <a:rPr lang="en-US" dirty="0" err="1"/>
              <a:t>jadallik</a:t>
            </a:r>
            <a:r>
              <a:rPr lang="en-US" dirty="0"/>
              <a:t> </a:t>
            </a:r>
            <a:r>
              <a:rPr lang="en-US" dirty="0" err="1"/>
              <a:t>darajasi</a:t>
            </a:r>
            <a:r>
              <a:rPr lang="en-US" dirty="0"/>
              <a:t> </a:t>
            </a:r>
            <a:r>
              <a:rPr lang="en-US" dirty="0" err="1"/>
              <a:t>patogenning</a:t>
            </a:r>
            <a:r>
              <a:rPr lang="en-US" dirty="0"/>
              <a:t> </a:t>
            </a:r>
            <a:r>
              <a:rPr lang="en-US" dirty="0" err="1"/>
              <a:t>agressivlik</a:t>
            </a:r>
            <a:r>
              <a:rPr lang="en-US" dirty="0"/>
              <a:t> </a:t>
            </a:r>
            <a:r>
              <a:rPr lang="en-US" dirty="0" err="1"/>
              <a:t>darajisiga</a:t>
            </a:r>
            <a:r>
              <a:rPr lang="en-US" dirty="0"/>
              <a:t> </a:t>
            </a:r>
            <a:r>
              <a:rPr lang="en-US" dirty="0" err="1"/>
              <a:t>bog'liq</a:t>
            </a:r>
            <a:r>
              <a:rPr lang="en-US" dirty="0"/>
              <a:t>. </a:t>
            </a:r>
            <a:r>
              <a:rPr lang="en-US" dirty="0" err="1"/>
              <a:t>Ko'pincha</a:t>
            </a:r>
            <a:r>
              <a:rPr lang="en-US" dirty="0"/>
              <a:t> pathogen </a:t>
            </a:r>
            <a:r>
              <a:rPr lang="en-US" dirty="0" err="1"/>
              <a:t>mikroorganizmlar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xo'jayin</a:t>
            </a:r>
            <a:r>
              <a:rPr lang="en-US" dirty="0"/>
              <a:t> </a:t>
            </a:r>
            <a:r>
              <a:rPr lang="en-US" dirty="0" err="1"/>
              <a:t>o'simlik</a:t>
            </a:r>
            <a:r>
              <a:rPr lang="en-US" dirty="0"/>
              <a:t> </a:t>
            </a:r>
            <a:r>
              <a:rPr lang="en-US" dirty="0" err="1"/>
              <a:t>simbioz</a:t>
            </a:r>
            <a:r>
              <a:rPr lang="en-US" dirty="0"/>
              <a:t>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en-US" dirty="0" err="1"/>
              <a:t>yashaganday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, </a:t>
            </a:r>
            <a:r>
              <a:rPr lang="en-US" dirty="0" err="1"/>
              <a:t>chunki</a:t>
            </a:r>
            <a:r>
              <a:rPr lang="en-US" dirty="0"/>
              <a:t> </a:t>
            </a:r>
            <a:r>
              <a:rPr lang="en-US" dirty="0" err="1"/>
              <a:t>parazit</a:t>
            </a:r>
            <a:r>
              <a:rPr lang="en-US" dirty="0"/>
              <a:t> </a:t>
            </a:r>
            <a:r>
              <a:rPr lang="en-US" dirty="0" err="1"/>
              <a:t>organizmlar</a:t>
            </a:r>
            <a:r>
              <a:rPr lang="en-US" dirty="0"/>
              <a:t> </a:t>
            </a:r>
            <a:r>
              <a:rPr lang="en-US" dirty="0" err="1"/>
              <a:t>ma'lum</a:t>
            </a:r>
            <a:r>
              <a:rPr lang="en-US" dirty="0"/>
              <a:t> </a:t>
            </a:r>
            <a:r>
              <a:rPr lang="en-US" dirty="0" err="1"/>
              <a:t>turga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navga</a:t>
            </a:r>
            <a:r>
              <a:rPr lang="en-US" dirty="0"/>
              <a:t> </a:t>
            </a:r>
            <a:r>
              <a:rPr lang="en-US" dirty="0" err="1"/>
              <a:t>nisbatan</a:t>
            </a:r>
            <a:r>
              <a:rPr lang="en-US" dirty="0"/>
              <a:t> tor </a:t>
            </a:r>
            <a:r>
              <a:rPr lang="en-US" dirty="0" err="1"/>
              <a:t>doirada</a:t>
            </a:r>
            <a:r>
              <a:rPr lang="en-US" dirty="0"/>
              <a:t> </a:t>
            </a:r>
            <a:r>
              <a:rPr lang="en-US" dirty="0" err="1"/>
              <a:t>moslashgan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Fakultativ</a:t>
            </a:r>
            <a:r>
              <a:rPr lang="en-US" dirty="0"/>
              <a:t> </a:t>
            </a:r>
            <a:r>
              <a:rPr lang="en-US" dirty="0" err="1"/>
              <a:t>saprofitlar</a:t>
            </a:r>
            <a:r>
              <a:rPr lang="en-US" dirty="0"/>
              <a:t> - </a:t>
            </a:r>
            <a:r>
              <a:rPr lang="en-US" dirty="0" err="1"/>
              <a:t>o'simliklar</a:t>
            </a:r>
            <a:r>
              <a:rPr lang="en-US" dirty="0"/>
              <a:t> </a:t>
            </a:r>
            <a:r>
              <a:rPr lang="en-US" dirty="0" err="1"/>
              <a:t>mavjud</a:t>
            </a:r>
            <a:r>
              <a:rPr lang="en-US" dirty="0"/>
              <a:t> </a:t>
            </a:r>
            <a:r>
              <a:rPr lang="en-US" dirty="0" err="1"/>
              <a:t>vaqtda</a:t>
            </a:r>
            <a:r>
              <a:rPr lang="en-US" dirty="0"/>
              <a:t> </a:t>
            </a:r>
            <a:r>
              <a:rPr lang="en-US" dirty="0" err="1"/>
              <a:t>parazit</a:t>
            </a:r>
            <a:r>
              <a:rPr lang="en-US" dirty="0"/>
              <a:t> </a:t>
            </a:r>
            <a:r>
              <a:rPr lang="en-US" dirty="0" err="1"/>
              <a:t>hayot</a:t>
            </a:r>
            <a:endParaRPr lang="ru-RU" dirty="0"/>
          </a:p>
          <a:p>
            <a:r>
              <a:rPr lang="en-US" dirty="0" err="1"/>
              <a:t>kechirsa</a:t>
            </a:r>
            <a:r>
              <a:rPr lang="en-US" dirty="0"/>
              <a:t>, </a:t>
            </a:r>
            <a:r>
              <a:rPr lang="en-US" dirty="0" err="1"/>
              <a:t>o'simliklar</a:t>
            </a:r>
            <a:r>
              <a:rPr lang="en-US" dirty="0"/>
              <a:t> </a:t>
            </a:r>
            <a:r>
              <a:rPr lang="en-US" dirty="0" err="1"/>
              <a:t>bo'lmaganda</a:t>
            </a:r>
            <a:r>
              <a:rPr lang="en-US" dirty="0"/>
              <a:t> </a:t>
            </a:r>
            <a:r>
              <a:rPr lang="en-US" dirty="0" err="1"/>
              <a:t>saprotrof</a:t>
            </a:r>
            <a:r>
              <a:rPr lang="en-US" dirty="0"/>
              <a:t> </a:t>
            </a:r>
            <a:r>
              <a:rPr lang="en-US" dirty="0" err="1"/>
              <a:t>usulda</a:t>
            </a:r>
            <a:r>
              <a:rPr lang="en-US" dirty="0"/>
              <a:t> </a:t>
            </a:r>
            <a:r>
              <a:rPr lang="en-US" dirty="0" err="1"/>
              <a:t>yashashi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Masalan</a:t>
            </a:r>
            <a:r>
              <a:rPr lang="en-US" dirty="0"/>
              <a:t>, </a:t>
            </a:r>
            <a:r>
              <a:rPr lang="en-US" dirty="0" err="1"/>
              <a:t>Phytophtora</a:t>
            </a:r>
            <a:r>
              <a:rPr lang="en-US" dirty="0"/>
              <a:t>, </a:t>
            </a:r>
            <a:r>
              <a:rPr lang="en-US" dirty="0" err="1"/>
              <a:t>Fusarium</a:t>
            </a:r>
            <a:r>
              <a:rPr lang="en-US" dirty="0"/>
              <a:t>, </a:t>
            </a:r>
            <a:r>
              <a:rPr lang="en-US" dirty="0" err="1"/>
              <a:t>Alternaria</a:t>
            </a:r>
            <a:r>
              <a:rPr lang="en-US" dirty="0"/>
              <a:t> </a:t>
            </a:r>
            <a:r>
              <a:rPr lang="en-US" dirty="0" err="1"/>
              <a:t>zamburug'lari</a:t>
            </a:r>
            <a:r>
              <a:rPr lang="en-US" dirty="0"/>
              <a:t> </a:t>
            </a:r>
            <a:r>
              <a:rPr lang="en-US" dirty="0" err="1"/>
              <a:t>shunday</a:t>
            </a:r>
            <a:endParaRPr lang="ru-RU" dirty="0"/>
          </a:p>
          <a:p>
            <a:r>
              <a:rPr lang="en-US" dirty="0" err="1"/>
              <a:t>usulda</a:t>
            </a:r>
            <a:r>
              <a:rPr lang="en-US" dirty="0"/>
              <a:t> </a:t>
            </a:r>
            <a:r>
              <a:rPr lang="en-US" dirty="0" err="1"/>
              <a:t>yashaydi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Fakultativ</a:t>
            </a:r>
            <a:r>
              <a:rPr lang="en-US" dirty="0"/>
              <a:t> </a:t>
            </a:r>
            <a:r>
              <a:rPr lang="en-US" dirty="0" err="1"/>
              <a:t>parazitlar</a:t>
            </a:r>
            <a:r>
              <a:rPr lang="en-US" dirty="0"/>
              <a:t> </a:t>
            </a:r>
            <a:r>
              <a:rPr lang="en-US" dirty="0" err="1"/>
              <a:t>asosan</a:t>
            </a:r>
            <a:r>
              <a:rPr lang="en-US" dirty="0"/>
              <a:t> </a:t>
            </a:r>
            <a:r>
              <a:rPr lang="en-US" dirty="0" err="1"/>
              <a:t>saprofitlar</a:t>
            </a:r>
            <a:r>
              <a:rPr lang="en-US" dirty="0"/>
              <a:t> </a:t>
            </a:r>
            <a:r>
              <a:rPr lang="en-US" dirty="0" err="1"/>
              <a:t>tariqasida</a:t>
            </a:r>
            <a:r>
              <a:rPr lang="en-US" dirty="0"/>
              <a:t> </a:t>
            </a:r>
            <a:r>
              <a:rPr lang="en-US" dirty="0" err="1"/>
              <a:t>hayot</a:t>
            </a:r>
            <a:r>
              <a:rPr lang="en-US" dirty="0"/>
              <a:t> </a:t>
            </a:r>
            <a:r>
              <a:rPr lang="en-US" dirty="0" err="1"/>
              <a:t>kechirsa</a:t>
            </a:r>
            <a:r>
              <a:rPr lang="en-US" dirty="0"/>
              <a:t>-da, </a:t>
            </a:r>
            <a:r>
              <a:rPr lang="en-US" dirty="0" err="1"/>
              <a:t>ayrim</a:t>
            </a:r>
            <a:r>
              <a:rPr lang="en-US" dirty="0"/>
              <a:t> </a:t>
            </a:r>
            <a:r>
              <a:rPr lang="en-US" dirty="0" err="1"/>
              <a:t>sharoitda</a:t>
            </a:r>
            <a:r>
              <a:rPr lang="en-US" dirty="0"/>
              <a:t> </a:t>
            </a:r>
            <a:r>
              <a:rPr lang="en-US" dirty="0" err="1"/>
              <a:t>o'simliklarning</a:t>
            </a:r>
            <a:r>
              <a:rPr lang="en-US" dirty="0"/>
              <a:t> </a:t>
            </a:r>
            <a:r>
              <a:rPr lang="en-US" dirty="0" err="1"/>
              <a:t>tirik</a:t>
            </a:r>
            <a:r>
              <a:rPr lang="en-US" dirty="0"/>
              <a:t> </a:t>
            </a:r>
            <a:r>
              <a:rPr lang="en-US" dirty="0" err="1"/>
              <a:t>to'qimalariga</a:t>
            </a:r>
            <a:r>
              <a:rPr lang="en-US" dirty="0"/>
              <a:t> </a:t>
            </a:r>
            <a:r>
              <a:rPr lang="en-US" dirty="0" err="1"/>
              <a:t>kirib</a:t>
            </a:r>
            <a:r>
              <a:rPr lang="en-US" dirty="0"/>
              <a:t>, </a:t>
            </a:r>
            <a:r>
              <a:rPr lang="en-US" dirty="0" err="1"/>
              <a:t>parazitlik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 </a:t>
            </a:r>
            <a:r>
              <a:rPr lang="en-US" dirty="0" err="1"/>
              <a:t>hayot</a:t>
            </a:r>
            <a:r>
              <a:rPr lang="en-US" dirty="0"/>
              <a:t> </a:t>
            </a:r>
            <a:r>
              <a:rPr lang="en-US" dirty="0" err="1"/>
              <a:t>kechirishi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Masalan</a:t>
            </a:r>
            <a:r>
              <a:rPr lang="en-US" dirty="0"/>
              <a:t>, Botrytis </a:t>
            </a:r>
            <a:r>
              <a:rPr lang="en-US" dirty="0" err="1"/>
              <a:t>cinerea</a:t>
            </a:r>
            <a:r>
              <a:rPr lang="en-US" dirty="0"/>
              <a:t> </a:t>
            </a:r>
            <a:r>
              <a:rPr lang="en-US" dirty="0" err="1"/>
              <a:t>zamburug'i</a:t>
            </a:r>
            <a:r>
              <a:rPr lang="en-US" dirty="0"/>
              <a:t> </a:t>
            </a:r>
            <a:r>
              <a:rPr lang="en-US" dirty="0" err="1"/>
              <a:t>fakultativ</a:t>
            </a:r>
            <a:r>
              <a:rPr lang="en-US" dirty="0"/>
              <a:t> </a:t>
            </a:r>
            <a:r>
              <a:rPr lang="en-US" dirty="0" err="1"/>
              <a:t>parazit</a:t>
            </a:r>
            <a:r>
              <a:rPr lang="en-US" dirty="0"/>
              <a:t> </a:t>
            </a:r>
            <a:r>
              <a:rPr lang="en-US" dirty="0" err="1"/>
              <a:t>hisoblanadi</a:t>
            </a:r>
            <a:r>
              <a:rPr lang="en-US" dirty="0"/>
              <a:t>. U </a:t>
            </a:r>
            <a:r>
              <a:rPr lang="en-US" dirty="0" err="1"/>
              <a:t>ko'pchilik</a:t>
            </a:r>
            <a:r>
              <a:rPr lang="en-US" dirty="0"/>
              <a:t> </a:t>
            </a:r>
            <a:r>
              <a:rPr lang="en-US" dirty="0" err="1"/>
              <a:t>o'simliklarni</a:t>
            </a:r>
            <a:r>
              <a:rPr lang="en-US" dirty="0"/>
              <a:t> </a:t>
            </a:r>
            <a:r>
              <a:rPr lang="en-US" dirty="0" err="1"/>
              <a:t>kasallantirish</a:t>
            </a:r>
            <a:r>
              <a:rPr lang="en-US" dirty="0"/>
              <a:t> </a:t>
            </a:r>
            <a:r>
              <a:rPr lang="en-US" dirty="0" err="1"/>
              <a:t>xossasiga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, tor </a:t>
            </a:r>
            <a:r>
              <a:rPr lang="en-US" dirty="0" err="1"/>
              <a:t>doirada</a:t>
            </a:r>
            <a:r>
              <a:rPr lang="en-US" dirty="0"/>
              <a:t> </a:t>
            </a:r>
            <a:r>
              <a:rPr lang="en-US" dirty="0" err="1"/>
              <a:t>ixtisoslashgan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</a:t>
            </a:r>
            <a:endParaRPr lang="ru-RU" dirty="0"/>
          </a:p>
          <a:p>
            <a:pPr marL="8229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3183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620688"/>
            <a:ext cx="8250120" cy="5627712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/>
              <a:t>Fakultativ</a:t>
            </a:r>
            <a:r>
              <a:rPr lang="en-US" dirty="0"/>
              <a:t> </a:t>
            </a:r>
            <a:r>
              <a:rPr lang="en-US" dirty="0" err="1"/>
              <a:t>saprofitlarning</a:t>
            </a:r>
            <a:r>
              <a:rPr lang="en-US" dirty="0"/>
              <a:t> </a:t>
            </a:r>
            <a:r>
              <a:rPr lang="en-US" dirty="0" err="1"/>
              <a:t>o'simliklar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munosabati</a:t>
            </a:r>
            <a:r>
              <a:rPr lang="en-US" dirty="0"/>
              <a:t> </a:t>
            </a:r>
            <a:r>
              <a:rPr lang="en-US" dirty="0" err="1"/>
              <a:t>boshqacha</a:t>
            </a:r>
            <a:endParaRPr lang="ru-RU" dirty="0"/>
          </a:p>
          <a:p>
            <a:r>
              <a:rPr lang="en-US" dirty="0" err="1"/>
              <a:t>namoyon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 </a:t>
            </a:r>
            <a:r>
              <a:rPr lang="en-US" dirty="0" err="1"/>
              <a:t>Parazitlik</a:t>
            </a:r>
            <a:r>
              <a:rPr lang="en-US" dirty="0"/>
              <a:t> </a:t>
            </a:r>
            <a:r>
              <a:rPr lang="en-US" dirty="0" err="1"/>
              <a:t>xossasiining</a:t>
            </a:r>
            <a:r>
              <a:rPr lang="en-US" dirty="0"/>
              <a:t> </a:t>
            </a:r>
            <a:r>
              <a:rPr lang="en-US" dirty="0" err="1"/>
              <a:t>namoyon</a:t>
            </a:r>
            <a:r>
              <a:rPr lang="en-US" dirty="0"/>
              <a:t> </a:t>
            </a:r>
            <a:r>
              <a:rPr lang="en-US" dirty="0" err="1"/>
              <a:t>bo'lishiga</a:t>
            </a:r>
            <a:r>
              <a:rPr lang="en-US" dirty="0"/>
              <a:t> </a:t>
            </a:r>
            <a:r>
              <a:rPr lang="en-US" dirty="0" err="1"/>
              <a:t>ko'ra</a:t>
            </a:r>
            <a:r>
              <a:rPr lang="en-US" dirty="0"/>
              <a:t>,</a:t>
            </a:r>
            <a:endParaRPr lang="ru-RU" dirty="0"/>
          </a:p>
          <a:p>
            <a:r>
              <a:rPr lang="en-US" dirty="0" err="1"/>
              <a:t>ularfakultativ</a:t>
            </a:r>
            <a:r>
              <a:rPr lang="en-US" dirty="0"/>
              <a:t> </a:t>
            </a:r>
            <a:r>
              <a:rPr lang="en-US" dirty="0" err="1"/>
              <a:t>parazitlar</a:t>
            </a:r>
            <a:r>
              <a:rPr lang="en-US" dirty="0"/>
              <a:t> </a:t>
            </a:r>
            <a:r>
              <a:rPr lang="en-US" dirty="0" err="1"/>
              <a:t>vafakultativ</a:t>
            </a:r>
            <a:r>
              <a:rPr lang="en-US" dirty="0"/>
              <a:t> </a:t>
            </a:r>
            <a:r>
              <a:rPr lang="en-US" dirty="0" err="1"/>
              <a:t>saprofitlarga</a:t>
            </a:r>
            <a:r>
              <a:rPr lang="en-US" dirty="0"/>
              <a:t> </a:t>
            </a:r>
            <a:r>
              <a:rPr lang="en-US" dirty="0" err="1"/>
              <a:t>bo'linadi</a:t>
            </a:r>
            <a:r>
              <a:rPr lang="en-US" dirty="0"/>
              <a:t>. </a:t>
            </a:r>
            <a:r>
              <a:rPr lang="en-US" dirty="0" err="1"/>
              <a:t>Fakultativ</a:t>
            </a:r>
            <a:endParaRPr lang="ru-RU" dirty="0"/>
          </a:p>
          <a:p>
            <a:r>
              <a:rPr lang="en-US" dirty="0" err="1"/>
              <a:t>parazitlar</a:t>
            </a:r>
            <a:r>
              <a:rPr lang="en-US" dirty="0"/>
              <a:t> </a:t>
            </a:r>
            <a:r>
              <a:rPr lang="en-US" dirty="0" err="1"/>
              <a:t>zararli</a:t>
            </a:r>
            <a:r>
              <a:rPr lang="en-US" dirty="0"/>
              <a:t> </a:t>
            </a:r>
            <a:r>
              <a:rPr lang="en-US" dirty="0" err="1"/>
              <a:t>moddalari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hujayrani</a:t>
            </a:r>
            <a:r>
              <a:rPr lang="en-US" dirty="0"/>
              <a:t> </a:t>
            </a:r>
            <a:r>
              <a:rPr lang="en-US" dirty="0" err="1"/>
              <a:t>nobud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,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ichiga</a:t>
            </a:r>
            <a:endParaRPr lang="ru-RU" dirty="0"/>
          </a:p>
          <a:p>
            <a:r>
              <a:rPr lang="en-US" dirty="0" err="1"/>
              <a:t>kiradi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shuning</a:t>
            </a:r>
            <a:r>
              <a:rPr lang="en-US" dirty="0"/>
              <a:t> </a:t>
            </a:r>
            <a:r>
              <a:rPr lang="en-US" dirty="0" err="1"/>
              <a:t>hisobiga</a:t>
            </a:r>
            <a:r>
              <a:rPr lang="en-US" dirty="0"/>
              <a:t> </a:t>
            </a:r>
            <a:r>
              <a:rPr lang="en-US" dirty="0" err="1"/>
              <a:t>oziqlanadi</a:t>
            </a:r>
            <a:r>
              <a:rPr lang="en-US" dirty="0"/>
              <a:t>. 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xossasi</a:t>
            </a:r>
            <a:r>
              <a:rPr lang="en-US" dirty="0"/>
              <a:t> </a:t>
            </a:r>
            <a:r>
              <a:rPr lang="en-US" dirty="0" err="1"/>
              <a:t>zaharli</a:t>
            </a:r>
            <a:endParaRPr lang="ru-RU" dirty="0"/>
          </a:p>
          <a:p>
            <a:r>
              <a:rPr lang="en-US" dirty="0" err="1"/>
              <a:t>moddalar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gidrolitik</a:t>
            </a:r>
            <a:r>
              <a:rPr lang="en-US" dirty="0"/>
              <a:t> </a:t>
            </a:r>
            <a:r>
              <a:rPr lang="en-US" dirty="0" err="1"/>
              <a:t>fermentlar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qilishdir</a:t>
            </a:r>
            <a:r>
              <a:rPr lang="en-US" dirty="0"/>
              <a:t>. </a:t>
            </a:r>
            <a:r>
              <a:rPr lang="en-US" dirty="0" err="1"/>
              <a:t>Zaharli</a:t>
            </a:r>
            <a:r>
              <a:rPr lang="en-US" dirty="0"/>
              <a:t> </a:t>
            </a:r>
            <a:r>
              <a:rPr lang="en-US" dirty="0" err="1"/>
              <a:t>modda</a:t>
            </a:r>
            <a:r>
              <a:rPr lang="en-US" dirty="0"/>
              <a:t> </a:t>
            </a:r>
            <a:r>
              <a:rPr lang="en-US" dirty="0" err="1"/>
              <a:t>hisobiga</a:t>
            </a:r>
            <a:endParaRPr lang="ru-RU" dirty="0"/>
          </a:p>
          <a:p>
            <a:r>
              <a:rPr lang="en-US" dirty="0" err="1"/>
              <a:t>tirik</a:t>
            </a:r>
            <a:r>
              <a:rPr lang="en-US" dirty="0"/>
              <a:t> </a:t>
            </a:r>
            <a:r>
              <a:rPr lang="en-US" dirty="0" err="1"/>
              <a:t>hujayralarni</a:t>
            </a:r>
            <a:r>
              <a:rPr lang="en-US" dirty="0"/>
              <a:t> </a:t>
            </a:r>
            <a:r>
              <a:rPr lang="en-US" dirty="0" err="1"/>
              <a:t>nobud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, </a:t>
            </a:r>
            <a:r>
              <a:rPr lang="en-US" dirty="0" err="1"/>
              <a:t>ularni</a:t>
            </a:r>
            <a:r>
              <a:rPr lang="en-US" dirty="0"/>
              <a:t> </a:t>
            </a:r>
            <a:r>
              <a:rPr lang="en-US" dirty="0" err="1"/>
              <a:t>fermentlar</a:t>
            </a:r>
            <a:r>
              <a:rPr lang="en-US" dirty="0"/>
              <a:t> </a:t>
            </a:r>
            <a:r>
              <a:rPr lang="en-US" dirty="0" err="1"/>
              <a:t>ta'sirida</a:t>
            </a:r>
            <a:r>
              <a:rPr lang="en-US" dirty="0"/>
              <a:t> </a:t>
            </a:r>
            <a:r>
              <a:rPr lang="en-US" dirty="0" err="1"/>
              <a:t>parchalaydi</a:t>
            </a:r>
            <a:r>
              <a:rPr lang="en-US" dirty="0"/>
              <a:t> </a:t>
            </a:r>
            <a:r>
              <a:rPr lang="en-US" dirty="0" err="1"/>
              <a:t>va</a:t>
            </a:r>
            <a:endParaRPr lang="ru-RU" dirty="0"/>
          </a:p>
          <a:p>
            <a:r>
              <a:rPr lang="en-US" dirty="0" err="1"/>
              <a:t>organik</a:t>
            </a:r>
            <a:r>
              <a:rPr lang="en-US" dirty="0"/>
              <a:t> </a:t>
            </a:r>
            <a:r>
              <a:rPr lang="en-US" dirty="0" err="1"/>
              <a:t>modda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. </a:t>
            </a:r>
            <a:r>
              <a:rPr lang="en-US" dirty="0" err="1"/>
              <a:t>Natijada</a:t>
            </a:r>
            <a:r>
              <a:rPr lang="en-US" dirty="0"/>
              <a:t>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hujayralar</a:t>
            </a:r>
            <a:r>
              <a:rPr lang="en-US" dirty="0"/>
              <a:t> </a:t>
            </a:r>
            <a:r>
              <a:rPr lang="en-US" dirty="0" err="1"/>
              <a:t>o'sishdan</a:t>
            </a:r>
            <a:r>
              <a:rPr lang="en-US" dirty="0"/>
              <a:t> </a:t>
            </a:r>
            <a:r>
              <a:rPr lang="en-US" dirty="0" err="1"/>
              <a:t>orqada</a:t>
            </a:r>
            <a:endParaRPr lang="ru-RU" dirty="0"/>
          </a:p>
          <a:p>
            <a:r>
              <a:rPr lang="en-US" dirty="0" err="1"/>
              <a:t>qoladi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zaiflashadi</a:t>
            </a:r>
            <a:r>
              <a:rPr lang="en-US" dirty="0"/>
              <a:t>. </a:t>
            </a:r>
            <a:r>
              <a:rPr lang="en-US" dirty="0" err="1"/>
              <a:t>Fakultativ</a:t>
            </a:r>
            <a:r>
              <a:rPr lang="en-US" dirty="0"/>
              <a:t> </a:t>
            </a:r>
            <a:r>
              <a:rPr lang="en-US" dirty="0" err="1"/>
              <a:t>saprofitlar</a:t>
            </a:r>
            <a:r>
              <a:rPr lang="en-US" dirty="0"/>
              <a:t> </a:t>
            </a:r>
            <a:r>
              <a:rPr lang="en-US" dirty="0" err="1"/>
              <a:t>oziqlanish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toksin</a:t>
            </a:r>
            <a:endParaRPr lang="ru-RU" dirty="0"/>
          </a:p>
          <a:p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qilmaydi</a:t>
            </a:r>
            <a:r>
              <a:rPr lang="en-US" dirty="0"/>
              <a:t>. </a:t>
            </a:r>
            <a:r>
              <a:rPr lang="en-US" dirty="0" err="1"/>
              <a:t>Fakultativ</a:t>
            </a:r>
            <a:r>
              <a:rPr lang="en-US" dirty="0"/>
              <a:t> </a:t>
            </a:r>
            <a:r>
              <a:rPr lang="en-US" dirty="0" err="1"/>
              <a:t>parazitlar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fakultativ</a:t>
            </a:r>
            <a:r>
              <a:rPr lang="en-US" dirty="0"/>
              <a:t> </a:t>
            </a:r>
            <a:r>
              <a:rPr lang="en-US" dirty="0" err="1"/>
              <a:t>saprofitlar</a:t>
            </a:r>
            <a:r>
              <a:rPr lang="en-US" dirty="0"/>
              <a:t> </a:t>
            </a:r>
            <a:r>
              <a:rPr lang="en-US" dirty="0" err="1"/>
              <a:t>orasidan</a:t>
            </a:r>
            <a:endParaRPr lang="ru-RU" dirty="0"/>
          </a:p>
          <a:p>
            <a:r>
              <a:rPr lang="en-US" dirty="0" err="1"/>
              <a:t>keskin</a:t>
            </a:r>
            <a:r>
              <a:rPr lang="en-US" dirty="0"/>
              <a:t> </a:t>
            </a:r>
            <a:r>
              <a:rPr lang="en-US" dirty="0" err="1"/>
              <a:t>chegara</a:t>
            </a:r>
            <a:r>
              <a:rPr lang="en-US" dirty="0"/>
              <a:t> </a:t>
            </a:r>
            <a:r>
              <a:rPr lang="en-US" dirty="0" err="1"/>
              <a:t>o'tkazishjuda</a:t>
            </a:r>
            <a:r>
              <a:rPr lang="en-US" dirty="0"/>
              <a:t> </a:t>
            </a:r>
            <a:r>
              <a:rPr lang="en-US" dirty="0" err="1"/>
              <a:t>qiyin</a:t>
            </a:r>
            <a:r>
              <a:rPr lang="en-US" dirty="0"/>
              <a:t>, </a:t>
            </a:r>
            <a:r>
              <a:rPr lang="en-US" dirty="0" err="1"/>
              <a:t>chunki</a:t>
            </a:r>
            <a:r>
              <a:rPr lang="en-US" dirty="0"/>
              <a:t>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ko'pincha</a:t>
            </a:r>
            <a:r>
              <a:rPr lang="en-US" dirty="0"/>
              <a:t> </a:t>
            </a:r>
            <a:r>
              <a:rPr lang="en-US" dirty="0" err="1"/>
              <a:t>aralash</a:t>
            </a:r>
            <a:r>
              <a:rPr lang="en-US" dirty="0"/>
              <a:t> </a:t>
            </a:r>
            <a:r>
              <a:rPr lang="en-US" dirty="0" err="1"/>
              <a:t>usulda</a:t>
            </a:r>
            <a:endParaRPr lang="ru-RU" dirty="0"/>
          </a:p>
          <a:p>
            <a:r>
              <a:rPr lang="en-US" dirty="0" err="1"/>
              <a:t>oziqlanadi</a:t>
            </a:r>
            <a:r>
              <a:rPr lang="en-US" dirty="0"/>
              <a:t>. </a:t>
            </a:r>
            <a:r>
              <a:rPr lang="en-US" dirty="0" err="1"/>
              <a:t>Masalan</a:t>
            </a:r>
            <a:r>
              <a:rPr lang="en-US" dirty="0"/>
              <a:t>, </a:t>
            </a:r>
            <a:r>
              <a:rPr lang="en-US" dirty="0" err="1"/>
              <a:t>piyoz</a:t>
            </a:r>
            <a:r>
              <a:rPr lang="en-US" dirty="0"/>
              <a:t> </a:t>
            </a:r>
            <a:r>
              <a:rPr lang="en-US" dirty="0" err="1"/>
              <a:t>po'stini</a:t>
            </a:r>
            <a:r>
              <a:rPr lang="en-US" dirty="0"/>
              <a:t> </a:t>
            </a:r>
            <a:r>
              <a:rPr lang="en-US" dirty="0" err="1"/>
              <a:t>zararlaydigan</a:t>
            </a:r>
            <a:r>
              <a:rPr lang="en-US" dirty="0"/>
              <a:t> </a:t>
            </a:r>
            <a:r>
              <a:rPr lang="en-US" dirty="0" err="1"/>
              <a:t>Calleto</a:t>
            </a:r>
            <a:r>
              <a:rPr lang="en-US" dirty="0"/>
              <a:t> </a:t>
            </a:r>
            <a:r>
              <a:rPr lang="en-US" dirty="0" err="1"/>
              <a:t>triachum</a:t>
            </a:r>
            <a:endParaRPr lang="ru-RU" dirty="0"/>
          </a:p>
          <a:p>
            <a:r>
              <a:rPr lang="en-US" dirty="0" err="1"/>
              <a:t>cirenans</a:t>
            </a:r>
            <a:r>
              <a:rPr lang="en-US" dirty="0"/>
              <a:t> </a:t>
            </a:r>
            <a:r>
              <a:rPr lang="en-US" dirty="0" err="1"/>
              <a:t>zamburug'i</a:t>
            </a:r>
            <a:r>
              <a:rPr lang="en-US" dirty="0"/>
              <a:t> </a:t>
            </a:r>
            <a:r>
              <a:rPr lang="en-US" dirty="0" err="1"/>
              <a:t>dastlab</a:t>
            </a:r>
            <a:r>
              <a:rPr lang="en-US" dirty="0"/>
              <a:t> </a:t>
            </a:r>
            <a:r>
              <a:rPr lang="en-US" dirty="0" err="1"/>
              <a:t>saprotrof</a:t>
            </a:r>
            <a:r>
              <a:rPr lang="en-US" dirty="0"/>
              <a:t> </a:t>
            </a:r>
            <a:r>
              <a:rPr lang="en-US" dirty="0" err="1"/>
              <a:t>usulda</a:t>
            </a:r>
            <a:r>
              <a:rPr lang="en-US" dirty="0"/>
              <a:t> </a:t>
            </a:r>
            <a:r>
              <a:rPr lang="en-US" dirty="0" err="1"/>
              <a:t>oziqlanadi</a:t>
            </a:r>
            <a:r>
              <a:rPr lang="en-US" dirty="0"/>
              <a:t>, </a:t>
            </a:r>
            <a:r>
              <a:rPr lang="en-US" dirty="0" err="1"/>
              <a:t>keyinchalik</a:t>
            </a:r>
            <a:endParaRPr lang="ru-RU" dirty="0"/>
          </a:p>
          <a:p>
            <a:r>
              <a:rPr lang="en-US" dirty="0" err="1"/>
              <a:t>tez</a:t>
            </a:r>
            <a:r>
              <a:rPr lang="en-US" dirty="0"/>
              <a:t> </a:t>
            </a:r>
            <a:r>
              <a:rPr lang="en-US" dirty="0" err="1"/>
              <a:t>rivojlanib</a:t>
            </a:r>
            <a:r>
              <a:rPr lang="en-US" dirty="0"/>
              <a:t>, </a:t>
            </a:r>
            <a:r>
              <a:rPr lang="en-US" dirty="0" err="1"/>
              <a:t>parazitlik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hayot</a:t>
            </a:r>
            <a:r>
              <a:rPr lang="en-US" dirty="0"/>
              <a:t> </a:t>
            </a:r>
            <a:r>
              <a:rPr lang="en-US" dirty="0" err="1"/>
              <a:t>kechiradi</a:t>
            </a:r>
            <a:r>
              <a:rPr lang="en-US" dirty="0"/>
              <a:t>. </a:t>
            </a:r>
            <a:r>
              <a:rPr lang="en-US" dirty="0" err="1"/>
              <a:t>Piyozning</a:t>
            </a:r>
            <a:r>
              <a:rPr lang="en-US" dirty="0"/>
              <a:t> </a:t>
            </a:r>
            <a:r>
              <a:rPr lang="en-US" dirty="0" err="1"/>
              <a:t>ustki</a:t>
            </a:r>
            <a:r>
              <a:rPr lang="en-US" dirty="0"/>
              <a:t> </a:t>
            </a:r>
            <a:r>
              <a:rPr lang="en-US" dirty="0" err="1"/>
              <a:t>qismida</a:t>
            </a:r>
            <a:endParaRPr lang="ru-RU" dirty="0"/>
          </a:p>
          <a:p>
            <a:r>
              <a:rPr lang="en-US" dirty="0" err="1"/>
              <a:t>tarqalgan</a:t>
            </a:r>
            <a:r>
              <a:rPr lang="en-US" dirty="0"/>
              <a:t> Botrytis </a:t>
            </a:r>
            <a:r>
              <a:rPr lang="en-US" dirty="0" err="1"/>
              <a:t>zamburug'i</a:t>
            </a:r>
            <a:r>
              <a:rPr lang="en-US" dirty="0"/>
              <a:t> </a:t>
            </a:r>
            <a:r>
              <a:rPr lang="en-US" dirty="0" err="1"/>
              <a:t>dastlab</a:t>
            </a:r>
            <a:r>
              <a:rPr lang="en-US" dirty="0"/>
              <a:t> </a:t>
            </a:r>
            <a:r>
              <a:rPr lang="en-US" dirty="0" err="1"/>
              <a:t>parazit</a:t>
            </a:r>
            <a:r>
              <a:rPr lang="en-US" dirty="0"/>
              <a:t> </a:t>
            </a:r>
            <a:r>
              <a:rPr lang="en-US" dirty="0" err="1"/>
              <a:t>usulda</a:t>
            </a:r>
            <a:r>
              <a:rPr lang="en-US" dirty="0"/>
              <a:t> </a:t>
            </a:r>
            <a:r>
              <a:rPr lang="en-US" dirty="0" err="1"/>
              <a:t>hayot</a:t>
            </a:r>
            <a:r>
              <a:rPr lang="en-US" dirty="0"/>
              <a:t> </a:t>
            </a:r>
            <a:r>
              <a:rPr lang="en-US" dirty="0" err="1"/>
              <a:t>kechirib</a:t>
            </a:r>
            <a:r>
              <a:rPr lang="en-US" dirty="0"/>
              <a:t>,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to'qimalarini</a:t>
            </a:r>
            <a:r>
              <a:rPr lang="en-US" dirty="0"/>
              <a:t> </a:t>
            </a:r>
            <a:r>
              <a:rPr lang="en-US" dirty="0" err="1"/>
              <a:t>parchalaydi</a:t>
            </a:r>
            <a:r>
              <a:rPr lang="en-US" dirty="0"/>
              <a:t>. </a:t>
            </a:r>
            <a:r>
              <a:rPr lang="en-US" dirty="0" err="1"/>
              <a:t>Keyinchalik</a:t>
            </a:r>
            <a:r>
              <a:rPr lang="en-US" dirty="0"/>
              <a:t> </a:t>
            </a:r>
            <a:r>
              <a:rPr lang="en-US" dirty="0" err="1"/>
              <a:t>tirik</a:t>
            </a:r>
            <a:r>
              <a:rPr lang="en-US" dirty="0"/>
              <a:t> </a:t>
            </a:r>
            <a:r>
              <a:rPr lang="en-US" dirty="0" err="1"/>
              <a:t>to'qimaning</a:t>
            </a:r>
            <a:r>
              <a:rPr lang="en-US" dirty="0"/>
              <a:t> </a:t>
            </a:r>
            <a:r>
              <a:rPr lang="en-US" dirty="0" err="1"/>
              <a:t>parchalanishidan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bo'lgan</a:t>
            </a:r>
            <a:r>
              <a:rPr lang="en-US" dirty="0"/>
              <a:t> </a:t>
            </a:r>
            <a:r>
              <a:rPr lang="en-US" dirty="0" err="1"/>
              <a:t>organik</a:t>
            </a:r>
            <a:r>
              <a:rPr lang="en-US" dirty="0"/>
              <a:t> </a:t>
            </a:r>
            <a:r>
              <a:rPr lang="en-US" dirty="0" err="1"/>
              <a:t>moddalar</a:t>
            </a:r>
            <a:r>
              <a:rPr lang="en-US" dirty="0"/>
              <a:t> </a:t>
            </a:r>
            <a:r>
              <a:rPr lang="en-US" dirty="0" err="1"/>
              <a:t>hisobiga</a:t>
            </a:r>
            <a:r>
              <a:rPr lang="en-US" dirty="0"/>
              <a:t> </a:t>
            </a:r>
            <a:r>
              <a:rPr lang="en-US" dirty="0" err="1"/>
              <a:t>saprofit</a:t>
            </a:r>
            <a:r>
              <a:rPr lang="en-US" dirty="0"/>
              <a:t> </a:t>
            </a:r>
            <a:r>
              <a:rPr lang="en-US" dirty="0" err="1"/>
              <a:t>usulda</a:t>
            </a:r>
            <a:r>
              <a:rPr lang="en-US" dirty="0"/>
              <a:t> </a:t>
            </a:r>
            <a:r>
              <a:rPr lang="en-US" dirty="0" err="1"/>
              <a:t>hayot</a:t>
            </a:r>
            <a:r>
              <a:rPr lang="en-US" dirty="0"/>
              <a:t> </a:t>
            </a:r>
            <a:r>
              <a:rPr lang="en-US" dirty="0" err="1"/>
              <a:t>kechiradi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7038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88640"/>
            <a:ext cx="8322128" cy="6059760"/>
          </a:xfrm>
        </p:spPr>
        <p:txBody>
          <a:bodyPr>
            <a:normAutofit fontScale="47500" lnSpcReduction="20000"/>
          </a:bodyPr>
          <a:lstStyle/>
          <a:p>
            <a:r>
              <a:rPr lang="en-US" dirty="0" err="1"/>
              <a:t>Alternaria</a:t>
            </a:r>
            <a:r>
              <a:rPr lang="en-US" dirty="0"/>
              <a:t> </a:t>
            </a:r>
            <a:r>
              <a:rPr lang="en-US" dirty="0" err="1"/>
              <a:t>tenuis</a:t>
            </a:r>
            <a:r>
              <a:rPr lang="en-US" dirty="0"/>
              <a:t> </a:t>
            </a:r>
            <a:r>
              <a:rPr lang="en-US" dirty="0" err="1"/>
              <a:t>zamburug'ida</a:t>
            </a:r>
            <a:r>
              <a:rPr lang="en-US" dirty="0"/>
              <a:t> ham </a:t>
            </a:r>
            <a:r>
              <a:rPr lang="en-US" dirty="0" err="1"/>
              <a:t>shunday</a:t>
            </a:r>
            <a:r>
              <a:rPr lang="en-US" dirty="0"/>
              <a:t> </a:t>
            </a:r>
            <a:r>
              <a:rPr lang="en-US" dirty="0" err="1"/>
              <a:t>holat</a:t>
            </a:r>
            <a:r>
              <a:rPr lang="en-US" dirty="0"/>
              <a:t> </a:t>
            </a:r>
            <a:r>
              <a:rPr lang="en-US" dirty="0" err="1"/>
              <a:t>kuzatiladi</a:t>
            </a:r>
            <a:r>
              <a:rPr lang="en-US" dirty="0"/>
              <a:t>. </a:t>
            </a:r>
            <a:r>
              <a:rPr lang="en-US" dirty="0" smtClean="0"/>
              <a:t>Bu </a:t>
            </a:r>
            <a:r>
              <a:rPr lang="en-US" dirty="0" err="1" smtClean="0"/>
              <a:t>zamburug</a:t>
            </a:r>
            <a:r>
              <a:rPr lang="en-US" dirty="0"/>
              <a:t>' </a:t>
            </a:r>
            <a:r>
              <a:rPr lang="en-US" dirty="0" err="1"/>
              <a:t>asosan</a:t>
            </a:r>
            <a:r>
              <a:rPr lang="en-US" dirty="0"/>
              <a:t> </a:t>
            </a:r>
            <a:r>
              <a:rPr lang="en-US" dirty="0" err="1"/>
              <a:t>saprofit</a:t>
            </a:r>
            <a:r>
              <a:rPr lang="en-US" dirty="0"/>
              <a:t> </a:t>
            </a:r>
            <a:r>
              <a:rPr lang="en-US" dirty="0" err="1"/>
              <a:t>tur</a:t>
            </a:r>
            <a:r>
              <a:rPr lang="en-US" dirty="0"/>
              <a:t> </a:t>
            </a:r>
            <a:r>
              <a:rPr lang="en-US" dirty="0" err="1"/>
              <a:t>bo'lsa</a:t>
            </a:r>
            <a:r>
              <a:rPr lang="en-US" dirty="0"/>
              <a:t>-da, </a:t>
            </a:r>
            <a:r>
              <a:rPr lang="en-US" dirty="0" err="1"/>
              <a:t>dukkakdoshlar</a:t>
            </a:r>
            <a:r>
              <a:rPr lang="en-US" dirty="0"/>
              <a:t> </a:t>
            </a:r>
            <a:r>
              <a:rPr lang="en-US" dirty="0" err="1"/>
              <a:t>oilasi</a:t>
            </a:r>
            <a:r>
              <a:rPr lang="en-US" dirty="0"/>
              <a:t> </a:t>
            </a:r>
            <a:r>
              <a:rPr lang="en-US" dirty="0" err="1"/>
              <a:t>vakillarini</a:t>
            </a:r>
            <a:r>
              <a:rPr lang="en-US" dirty="0"/>
              <a:t>,</a:t>
            </a:r>
            <a:endParaRPr lang="ru-RU" dirty="0"/>
          </a:p>
          <a:p>
            <a:r>
              <a:rPr lang="en-US" dirty="0"/>
              <a:t>tut </a:t>
            </a:r>
            <a:r>
              <a:rPr lang="en-US" dirty="0" err="1"/>
              <a:t>o'simligi</a:t>
            </a:r>
            <a:r>
              <a:rPr lang="en-US" dirty="0"/>
              <a:t> </a:t>
            </a:r>
            <a:r>
              <a:rPr lang="en-US" dirty="0" err="1"/>
              <a:t>barglarini</a:t>
            </a:r>
            <a:r>
              <a:rPr lang="en-US" dirty="0"/>
              <a:t> </a:t>
            </a:r>
            <a:r>
              <a:rPr lang="en-US" dirty="0" err="1"/>
              <a:t>kasallantirib</a:t>
            </a:r>
            <a:r>
              <a:rPr lang="en-US" dirty="0"/>
              <a:t>, 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qorayishiga</a:t>
            </a:r>
            <a:r>
              <a:rPr lang="en-US" dirty="0"/>
              <a:t> </a:t>
            </a:r>
            <a:r>
              <a:rPr lang="en-US" dirty="0" err="1" smtClean="0"/>
              <a:t>sababbo'ladi.Ayrim</a:t>
            </a:r>
            <a:r>
              <a:rPr lang="en-US" dirty="0" smtClean="0"/>
              <a:t> </a:t>
            </a:r>
            <a:r>
              <a:rPr lang="en-US" dirty="0" err="1"/>
              <a:t>olimlarning</a:t>
            </a:r>
            <a:r>
              <a:rPr lang="en-US" dirty="0"/>
              <a:t> </a:t>
            </a:r>
            <a:r>
              <a:rPr lang="en-US" dirty="0" err="1"/>
              <a:t>fikricha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turning </a:t>
            </a:r>
            <a:r>
              <a:rPr lang="en-US" dirty="0" err="1"/>
              <a:t>evolutsion</a:t>
            </a:r>
            <a:r>
              <a:rPr lang="en-US" dirty="0"/>
              <a:t> </a:t>
            </a:r>
            <a:r>
              <a:rPr lang="en-US" dirty="0" err="1"/>
              <a:t>rivojlanishi</a:t>
            </a:r>
            <a:r>
              <a:rPr lang="en-US" dirty="0"/>
              <a:t> </a:t>
            </a:r>
            <a:r>
              <a:rPr lang="en-US" dirty="0" err="1"/>
              <a:t>patogenlik</a:t>
            </a:r>
            <a:endParaRPr lang="ru-RU" dirty="0"/>
          </a:p>
          <a:p>
            <a:r>
              <a:rPr lang="en-US" dirty="0" err="1"/>
              <a:t>xossasining</a:t>
            </a:r>
            <a:r>
              <a:rPr lang="en-US" dirty="0"/>
              <a:t> </a:t>
            </a:r>
            <a:r>
              <a:rPr lang="en-US" dirty="0" err="1"/>
              <a:t>o'sishi</a:t>
            </a:r>
            <a:r>
              <a:rPr lang="en-US" dirty="0"/>
              <a:t> </a:t>
            </a:r>
            <a:r>
              <a:rPr lang="en-US" dirty="0" err="1"/>
              <a:t>tomonga</a:t>
            </a:r>
            <a:r>
              <a:rPr lang="en-US" dirty="0"/>
              <a:t> </a:t>
            </a:r>
            <a:r>
              <a:rPr lang="en-US" dirty="0" err="1"/>
              <a:t>o'zgarib</a:t>
            </a:r>
            <a:r>
              <a:rPr lang="en-US" dirty="0"/>
              <a:t> </a:t>
            </a:r>
            <a:r>
              <a:rPr lang="en-US" dirty="0" err="1"/>
              <a:t>bormoqda</a:t>
            </a:r>
            <a:r>
              <a:rPr lang="en-US" dirty="0"/>
              <a:t>. </a:t>
            </a:r>
            <a:r>
              <a:rPr lang="en-US" dirty="0" err="1"/>
              <a:t>Parazitlik</a:t>
            </a:r>
            <a:r>
              <a:rPr lang="en-US" dirty="0"/>
              <a:t> </a:t>
            </a:r>
            <a:r>
              <a:rPr lang="en-US" dirty="0" err="1" smtClean="0"/>
              <a:t>evolutsiyasi</a:t>
            </a:r>
            <a:r>
              <a:rPr lang="en-US" dirty="0" smtClean="0"/>
              <a:t> </a:t>
            </a:r>
            <a:r>
              <a:rPr lang="en-US" dirty="0" err="1" smtClean="0"/>
              <a:t>tuproqda</a:t>
            </a:r>
            <a:r>
              <a:rPr lang="en-US" dirty="0" smtClean="0"/>
              <a:t> </a:t>
            </a:r>
            <a:r>
              <a:rPr lang="en-US" dirty="0" err="1"/>
              <a:t>keng</a:t>
            </a:r>
            <a:r>
              <a:rPr lang="en-US" dirty="0"/>
              <a:t> </a:t>
            </a:r>
            <a:r>
              <a:rPr lang="en-US" dirty="0" err="1"/>
              <a:t>tarqalgan</a:t>
            </a:r>
            <a:r>
              <a:rPr lang="en-US" dirty="0"/>
              <a:t> </a:t>
            </a:r>
            <a:r>
              <a:rPr lang="en-US" dirty="0" err="1"/>
              <a:t>zamburug</a:t>
            </a:r>
            <a:r>
              <a:rPr lang="en-US" dirty="0"/>
              <a:t>' </a:t>
            </a:r>
            <a:r>
              <a:rPr lang="en-US" dirty="0" err="1"/>
              <a:t>turlarida</a:t>
            </a:r>
            <a:r>
              <a:rPr lang="en-US" dirty="0"/>
              <a:t> </a:t>
            </a:r>
            <a:r>
              <a:rPr lang="en-US" dirty="0" err="1"/>
              <a:t>ko'p</a:t>
            </a:r>
            <a:r>
              <a:rPr lang="en-US" dirty="0"/>
              <a:t> </a:t>
            </a:r>
            <a:r>
              <a:rPr lang="en-US" dirty="0" err="1"/>
              <a:t>kuzatilmoqda</a:t>
            </a:r>
            <a:r>
              <a:rPr lang="en-US" dirty="0"/>
              <a:t>. </a:t>
            </a:r>
            <a:r>
              <a:rPr lang="en-US" dirty="0" err="1"/>
              <a:t>Shuning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tabiatda</a:t>
            </a:r>
            <a:r>
              <a:rPr lang="en-US" dirty="0"/>
              <a:t> </a:t>
            </a:r>
            <a:r>
              <a:rPr lang="en-US" dirty="0" err="1"/>
              <a:t>qishloq</a:t>
            </a:r>
            <a:r>
              <a:rPr lang="en-US" dirty="0"/>
              <a:t> </a:t>
            </a:r>
            <a:r>
              <a:rPr lang="en-US" dirty="0" err="1"/>
              <a:t>xo'jaligi</a:t>
            </a:r>
            <a:r>
              <a:rPr lang="en-US" dirty="0"/>
              <a:t> </a:t>
            </a:r>
            <a:r>
              <a:rPr lang="en-US" dirty="0" err="1"/>
              <a:t>ekinlari</a:t>
            </a:r>
            <a:r>
              <a:rPr lang="en-US" dirty="0"/>
              <a:t> </a:t>
            </a:r>
            <a:r>
              <a:rPr lang="en-US" dirty="0" err="1"/>
              <a:t>orasida</a:t>
            </a:r>
            <a:r>
              <a:rPr lang="en-US" dirty="0"/>
              <a:t> </a:t>
            </a:r>
            <a:r>
              <a:rPr lang="en-US" dirty="0" err="1"/>
              <a:t>yangi-yangi</a:t>
            </a:r>
            <a:r>
              <a:rPr lang="en-US" dirty="0"/>
              <a:t> </a:t>
            </a:r>
            <a:r>
              <a:rPr lang="en-US" dirty="0" err="1"/>
              <a:t>kasalliklar</a:t>
            </a:r>
            <a:r>
              <a:rPr lang="en-US" dirty="0"/>
              <a:t> </a:t>
            </a:r>
            <a:r>
              <a:rPr lang="en-US" dirty="0" err="1"/>
              <a:t>kelib</a:t>
            </a:r>
            <a:r>
              <a:rPr lang="en-US" dirty="0"/>
              <a:t> </a:t>
            </a:r>
            <a:r>
              <a:rPr lang="en-US" dirty="0" err="1"/>
              <a:t>chiqishi</a:t>
            </a:r>
            <a:r>
              <a:rPr lang="en-US" dirty="0"/>
              <a:t> </a:t>
            </a:r>
            <a:r>
              <a:rPr lang="en-US" dirty="0" err="1"/>
              <a:t>hollari</a:t>
            </a:r>
            <a:r>
              <a:rPr lang="en-US" dirty="0"/>
              <a:t> </a:t>
            </a:r>
            <a:r>
              <a:rPr lang="en-US" dirty="0" err="1"/>
              <a:t>kuzatilmoqda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Patogenlik</a:t>
            </a:r>
            <a:r>
              <a:rPr lang="en-US" dirty="0"/>
              <a:t>, </a:t>
            </a:r>
            <a:r>
              <a:rPr lang="en-US" dirty="0" err="1"/>
              <a:t>virulentlik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agressivlik</a:t>
            </a:r>
            <a:r>
              <a:rPr lang="en-US" dirty="0"/>
              <a:t> (</a:t>
            </a:r>
            <a:r>
              <a:rPr lang="en-US" dirty="0" err="1"/>
              <a:t>tajovuzkorlik</a:t>
            </a:r>
            <a:r>
              <a:rPr lang="en-US" dirty="0"/>
              <a:t>) </a:t>
            </a:r>
            <a:r>
              <a:rPr lang="en-US" dirty="0" err="1"/>
              <a:t>kabilarni</a:t>
            </a:r>
            <a:r>
              <a:rPr lang="en-US" dirty="0"/>
              <a:t> </a:t>
            </a:r>
            <a:r>
              <a:rPr lang="en-US" dirty="0" err="1" smtClean="0"/>
              <a:t>har</a:t>
            </a:r>
            <a:r>
              <a:rPr lang="en-US" dirty="0" smtClean="0"/>
              <a:t> </a:t>
            </a:r>
            <a:r>
              <a:rPr lang="en-US" dirty="0" err="1" smtClean="0"/>
              <a:t>qanday</a:t>
            </a:r>
            <a:r>
              <a:rPr lang="en-US" dirty="0" smtClean="0"/>
              <a:t> </a:t>
            </a:r>
            <a:r>
              <a:rPr lang="en-US" dirty="0" err="1"/>
              <a:t>parazitning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xossalari</a:t>
            </a:r>
            <a:r>
              <a:rPr lang="en-US" dirty="0"/>
              <a:t> </a:t>
            </a:r>
            <a:r>
              <a:rPr lang="en-US" dirty="0" err="1"/>
              <a:t>qatoriga</a:t>
            </a:r>
            <a:r>
              <a:rPr lang="en-US" dirty="0"/>
              <a:t> </a:t>
            </a:r>
            <a:r>
              <a:rPr lang="en-US" dirty="0" err="1"/>
              <a:t>kiritish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Patogenlik</a:t>
            </a:r>
            <a:r>
              <a:rPr lang="en-US" dirty="0"/>
              <a:t> </a:t>
            </a:r>
            <a:r>
              <a:rPr lang="en-US" dirty="0" err="1"/>
              <a:t>mikroorganizmlaming</a:t>
            </a:r>
            <a:r>
              <a:rPr lang="en-US" dirty="0"/>
              <a:t> </a:t>
            </a:r>
            <a:r>
              <a:rPr lang="en-US" dirty="0" err="1"/>
              <a:t>kasallik</a:t>
            </a:r>
            <a:r>
              <a:rPr lang="en-US" dirty="0"/>
              <a:t> </a:t>
            </a:r>
            <a:r>
              <a:rPr lang="en-US" dirty="0" err="1"/>
              <a:t>keltirib</a:t>
            </a:r>
            <a:r>
              <a:rPr lang="en-US" dirty="0"/>
              <a:t> </a:t>
            </a:r>
            <a:r>
              <a:rPr lang="en-US" dirty="0" err="1"/>
              <a:t>chiqarish</a:t>
            </a:r>
            <a:r>
              <a:rPr lang="en-US" dirty="0"/>
              <a:t> </a:t>
            </a:r>
            <a:r>
              <a:rPr lang="en-US" dirty="0" err="1"/>
              <a:t>xossasidir</a:t>
            </a:r>
            <a:r>
              <a:rPr lang="en-US" dirty="0"/>
              <a:t>. U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tur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xos</a:t>
            </a:r>
            <a:r>
              <a:rPr lang="en-US" dirty="0"/>
              <a:t> </a:t>
            </a:r>
            <a:r>
              <a:rPr lang="en-US" dirty="0" err="1"/>
              <a:t>bo'lgan</a:t>
            </a:r>
            <a:r>
              <a:rPr lang="en-US" dirty="0"/>
              <a:t> </a:t>
            </a:r>
            <a:r>
              <a:rPr lang="en-US" dirty="0" err="1"/>
              <a:t>belgi</a:t>
            </a:r>
            <a:r>
              <a:rPr lang="en-US" dirty="0"/>
              <a:t> </a:t>
            </a:r>
            <a:r>
              <a:rPr lang="en-US" dirty="0" err="1"/>
              <a:t>hisoblanadi</a:t>
            </a:r>
            <a:r>
              <a:rPr lang="en-US" dirty="0"/>
              <a:t>. </a:t>
            </a:r>
            <a:r>
              <a:rPr lang="en-US" dirty="0" err="1"/>
              <a:t>Patogenlik</a:t>
            </a:r>
            <a:r>
              <a:rPr lang="en-US" dirty="0"/>
              <a:t> </a:t>
            </a:r>
            <a:r>
              <a:rPr lang="en-US" dirty="0" err="1"/>
              <a:t>xossasi</a:t>
            </a:r>
            <a:r>
              <a:rPr lang="en-US" dirty="0"/>
              <a:t> </a:t>
            </a:r>
            <a:r>
              <a:rPr lang="en-US" dirty="0" err="1"/>
              <a:t>tufayli</a:t>
            </a:r>
            <a:r>
              <a:rPr lang="en-US" dirty="0"/>
              <a:t> </a:t>
            </a:r>
            <a:r>
              <a:rPr lang="en-US" dirty="0" err="1"/>
              <a:t>turlararo</a:t>
            </a:r>
            <a:r>
              <a:rPr lang="en-US" dirty="0"/>
              <a:t> </a:t>
            </a:r>
            <a:r>
              <a:rPr lang="en-US" dirty="0" err="1"/>
              <a:t>tafovut</a:t>
            </a:r>
            <a:r>
              <a:rPr lang="en-US" dirty="0"/>
              <a:t> </a:t>
            </a:r>
            <a:r>
              <a:rPr lang="en-US" dirty="0" err="1"/>
              <a:t>kelib</a:t>
            </a:r>
            <a:r>
              <a:rPr lang="en-US" dirty="0"/>
              <a:t> </a:t>
            </a:r>
            <a:r>
              <a:rPr lang="en-US" dirty="0" err="1"/>
              <a:t>chiqadi</a:t>
            </a:r>
            <a:r>
              <a:rPr lang="en-US" dirty="0"/>
              <a:t>. </a:t>
            </a:r>
            <a:r>
              <a:rPr lang="en-US" dirty="0" err="1"/>
              <a:t>Masalan</a:t>
            </a:r>
            <a:r>
              <a:rPr lang="en-US" dirty="0"/>
              <a:t>, Pseudomonas </a:t>
            </a:r>
            <a:r>
              <a:rPr lang="en-US" dirty="0" err="1"/>
              <a:t>acrnginosa</a:t>
            </a:r>
            <a:r>
              <a:rPr lang="en-US" dirty="0"/>
              <a:t> </a:t>
            </a:r>
            <a:r>
              <a:rPr lang="en-US" dirty="0" err="1"/>
              <a:t>saprofit</a:t>
            </a:r>
            <a:r>
              <a:rPr lang="en-US" dirty="0"/>
              <a:t> </a:t>
            </a:r>
            <a:r>
              <a:rPr lang="en-US" dirty="0" err="1"/>
              <a:t>tur</a:t>
            </a:r>
            <a:r>
              <a:rPr lang="en-US" dirty="0"/>
              <a:t> </a:t>
            </a:r>
            <a:r>
              <a:rPr lang="en-US" dirty="0" err="1"/>
              <a:t>bo'lib</a:t>
            </a:r>
            <a:r>
              <a:rPr lang="en-US" dirty="0"/>
              <a:t>, </a:t>
            </a:r>
            <a:r>
              <a:rPr lang="en-US" dirty="0" err="1"/>
              <a:t>o'simliklarni</a:t>
            </a:r>
            <a:r>
              <a:rPr lang="en-US" dirty="0"/>
              <a:t> </a:t>
            </a:r>
            <a:r>
              <a:rPr lang="en-US" dirty="0" err="1"/>
              <a:t>kasallantirmaydi</a:t>
            </a:r>
            <a:r>
              <a:rPr lang="en-US" dirty="0"/>
              <a:t>, Pseudomonas </a:t>
            </a:r>
            <a:r>
              <a:rPr lang="en-US" dirty="0" err="1"/>
              <a:t>jluorescans</a:t>
            </a:r>
            <a:r>
              <a:rPr lang="en-US" dirty="0"/>
              <a:t> </a:t>
            </a:r>
            <a:r>
              <a:rPr lang="en-US" dirty="0" err="1"/>
              <a:t>fakultativ</a:t>
            </a:r>
            <a:r>
              <a:rPr lang="en-US" dirty="0"/>
              <a:t> </a:t>
            </a:r>
            <a:r>
              <a:rPr lang="en-US" dirty="0" err="1"/>
              <a:t>parazit-sabzavot</a:t>
            </a:r>
            <a:r>
              <a:rPr lang="en-US" dirty="0"/>
              <a:t> </a:t>
            </a:r>
            <a:r>
              <a:rPr lang="en-US" dirty="0" err="1"/>
              <a:t>ekinlarini</a:t>
            </a:r>
            <a:r>
              <a:rPr lang="en-US" dirty="0"/>
              <a:t> </a:t>
            </a:r>
            <a:r>
              <a:rPr lang="en-US" dirty="0" err="1"/>
              <a:t>kasallantiradi</a:t>
            </a:r>
            <a:r>
              <a:rPr lang="en-US" dirty="0"/>
              <a:t>, P. </a:t>
            </a:r>
            <a:r>
              <a:rPr lang="en-US" dirty="0" err="1"/>
              <a:t>tabachi</a:t>
            </a:r>
            <a:r>
              <a:rPr lang="en-US" dirty="0"/>
              <a:t> </a:t>
            </a:r>
            <a:r>
              <a:rPr lang="en-US" dirty="0" err="1"/>
              <a:t>fakultativ</a:t>
            </a:r>
            <a:r>
              <a:rPr lang="en-US" dirty="0"/>
              <a:t> </a:t>
            </a:r>
            <a:r>
              <a:rPr lang="en-US" dirty="0" err="1"/>
              <a:t>saprofit</a:t>
            </a:r>
            <a:r>
              <a:rPr lang="en-US" dirty="0"/>
              <a:t> </a:t>
            </a:r>
            <a:r>
              <a:rPr lang="en-US" dirty="0" err="1"/>
              <a:t>tur</a:t>
            </a:r>
            <a:r>
              <a:rPr lang="en-US" dirty="0"/>
              <a:t> </a:t>
            </a:r>
            <a:r>
              <a:rPr lang="en-US" dirty="0" err="1"/>
              <a:t>hisoblanadi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Virulentlik</a:t>
            </a:r>
            <a:r>
              <a:rPr lang="en-US" dirty="0"/>
              <a:t> - </a:t>
            </a:r>
            <a:r>
              <a:rPr lang="en-US" dirty="0" err="1"/>
              <a:t>patogenning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belgisi</a:t>
            </a:r>
            <a:r>
              <a:rPr lang="en-US" dirty="0"/>
              <a:t> </a:t>
            </a:r>
            <a:r>
              <a:rPr lang="en-US" dirty="0" err="1"/>
              <a:t>hisoblanib</a:t>
            </a:r>
            <a:r>
              <a:rPr lang="en-US" dirty="0"/>
              <a:t>, </a:t>
            </a:r>
            <a:r>
              <a:rPr lang="en-US" dirty="0" err="1"/>
              <a:t>ma'lum</a:t>
            </a:r>
            <a:r>
              <a:rPr lang="en-US" dirty="0"/>
              <a:t> </a:t>
            </a:r>
            <a:r>
              <a:rPr lang="en-US" dirty="0" err="1" smtClean="0"/>
              <a:t>turdagi</a:t>
            </a:r>
            <a:r>
              <a:rPr lang="en-US" dirty="0" smtClean="0"/>
              <a:t> </a:t>
            </a:r>
            <a:r>
              <a:rPr lang="en-US" dirty="0" err="1" smtClean="0"/>
              <a:t>patogenning</a:t>
            </a:r>
            <a:r>
              <a:rPr lang="en-US" dirty="0" smtClean="0"/>
              <a:t> </a:t>
            </a:r>
            <a:r>
              <a:rPr lang="en-US" dirty="0" err="1"/>
              <a:t>ayrim</a:t>
            </a:r>
            <a:r>
              <a:rPr lang="en-US" dirty="0"/>
              <a:t> </a:t>
            </a:r>
            <a:r>
              <a:rPr lang="en-US" dirty="0" err="1"/>
              <a:t>tur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navdagi</a:t>
            </a:r>
            <a:r>
              <a:rPr lang="en-US" dirty="0"/>
              <a:t> </a:t>
            </a:r>
            <a:r>
              <a:rPr lang="en-US" dirty="0" err="1"/>
              <a:t>o'simlikka</a:t>
            </a:r>
            <a:r>
              <a:rPr lang="en-US" dirty="0"/>
              <a:t> </a:t>
            </a:r>
            <a:r>
              <a:rPr lang="en-US" dirty="0" err="1"/>
              <a:t>nisbatan</a:t>
            </a:r>
            <a:r>
              <a:rPr lang="en-US" dirty="0"/>
              <a:t> </a:t>
            </a:r>
            <a:r>
              <a:rPr lang="en-US" dirty="0" err="1"/>
              <a:t>patogenlik</a:t>
            </a:r>
            <a:endParaRPr lang="ru-RU" dirty="0"/>
          </a:p>
          <a:p>
            <a:r>
              <a:rPr lang="en-US" dirty="0" err="1"/>
              <a:t>xossasidir</a:t>
            </a:r>
            <a:r>
              <a:rPr lang="en-US" dirty="0"/>
              <a:t>. </a:t>
            </a:r>
            <a:r>
              <a:rPr lang="en-US" dirty="0" err="1"/>
              <a:t>Masalan</a:t>
            </a:r>
            <a:r>
              <a:rPr lang="en-US" dirty="0"/>
              <a:t>, </a:t>
            </a:r>
            <a:r>
              <a:rPr lang="en-US" dirty="0" err="1"/>
              <a:t>kartoshkada</a:t>
            </a:r>
            <a:r>
              <a:rPr lang="en-US" dirty="0"/>
              <a:t> </a:t>
            </a:r>
            <a:r>
              <a:rPr lang="en-US" dirty="0" err="1"/>
              <a:t>fitoftora</a:t>
            </a:r>
            <a:r>
              <a:rPr lang="en-US" dirty="0"/>
              <a:t> </a:t>
            </a:r>
            <a:r>
              <a:rPr lang="en-US" dirty="0" err="1"/>
              <a:t>kasalligini</a:t>
            </a:r>
            <a:r>
              <a:rPr lang="en-US" dirty="0"/>
              <a:t> </a:t>
            </a:r>
            <a:r>
              <a:rPr lang="en-US" dirty="0" err="1"/>
              <a:t>keltirib</a:t>
            </a:r>
            <a:r>
              <a:rPr lang="en-US" dirty="0"/>
              <a:t> </a:t>
            </a:r>
            <a:r>
              <a:rPr lang="en-US" dirty="0" err="1"/>
              <a:t>chiqaruvchi</a:t>
            </a:r>
            <a:r>
              <a:rPr lang="en-US" dirty="0"/>
              <a:t> </a:t>
            </a:r>
            <a:r>
              <a:rPr lang="en-US" dirty="0" err="1"/>
              <a:t>zamburug</a:t>
            </a:r>
            <a:r>
              <a:rPr lang="en-US" dirty="0"/>
              <a:t>'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o'simliklar</a:t>
            </a:r>
            <a:r>
              <a:rPr lang="en-US" dirty="0"/>
              <a:t> (</a:t>
            </a:r>
            <a:r>
              <a:rPr lang="en-US" dirty="0" err="1"/>
              <a:t>bug'doy</a:t>
            </a:r>
            <a:r>
              <a:rPr lang="en-US" dirty="0"/>
              <a:t>, </a:t>
            </a:r>
            <a:r>
              <a:rPr lang="en-US" dirty="0" err="1"/>
              <a:t>lavlagi</a:t>
            </a:r>
            <a:r>
              <a:rPr lang="en-US" dirty="0"/>
              <a:t>, </a:t>
            </a:r>
            <a:r>
              <a:rPr lang="en-US" dirty="0" err="1" smtClean="0"/>
              <a:t>karam</a:t>
            </a:r>
            <a:r>
              <a:rPr lang="en-US" dirty="0" smtClean="0"/>
              <a:t>)</a:t>
            </a:r>
            <a:r>
              <a:rPr lang="en-US" dirty="0" err="1" smtClean="0"/>
              <a:t>ga</a:t>
            </a:r>
            <a:r>
              <a:rPr lang="en-US" dirty="0" smtClean="0"/>
              <a:t> </a:t>
            </a:r>
            <a:r>
              <a:rPr lang="en-US" dirty="0" err="1" smtClean="0"/>
              <a:t>nisbatan</a:t>
            </a:r>
            <a:r>
              <a:rPr lang="en-US" dirty="0" smtClean="0"/>
              <a:t> </a:t>
            </a:r>
            <a:r>
              <a:rPr lang="en-US" dirty="0" err="1"/>
              <a:t>avirulent</a:t>
            </a:r>
            <a:r>
              <a:rPr lang="en-US" dirty="0"/>
              <a:t> </a:t>
            </a:r>
            <a:r>
              <a:rPr lang="en-US" dirty="0" err="1"/>
              <a:t>hisoblanadi</a:t>
            </a:r>
            <a:r>
              <a:rPr lang="en-US" dirty="0"/>
              <a:t>. </a:t>
            </a:r>
            <a:r>
              <a:rPr lang="en-US" dirty="0" err="1"/>
              <a:t>Virulentlik</a:t>
            </a:r>
            <a:r>
              <a:rPr lang="en-US" dirty="0"/>
              <a:t> </a:t>
            </a:r>
            <a:r>
              <a:rPr lang="en-US" dirty="0" err="1"/>
              <a:t>faqat</a:t>
            </a:r>
            <a:r>
              <a:rPr lang="en-US" dirty="0"/>
              <a:t> </a:t>
            </a:r>
            <a:r>
              <a:rPr lang="en-US" dirty="0" err="1"/>
              <a:t>patogen</a:t>
            </a:r>
            <a:r>
              <a:rPr lang="en-US" dirty="0"/>
              <a:t> </a:t>
            </a:r>
            <a:r>
              <a:rPr lang="en-US" dirty="0" err="1" smtClean="0"/>
              <a:t>turlarga</a:t>
            </a:r>
            <a:r>
              <a:rPr lang="en-US" dirty="0" smtClean="0"/>
              <a:t> </a:t>
            </a:r>
            <a:r>
              <a:rPr lang="en-US" dirty="0" err="1" smtClean="0"/>
              <a:t>xos</a:t>
            </a:r>
            <a:r>
              <a:rPr lang="en-US" dirty="0" smtClean="0"/>
              <a:t> </a:t>
            </a:r>
            <a:r>
              <a:rPr lang="en-US" dirty="0" err="1"/>
              <a:t>belgi</a:t>
            </a:r>
            <a:r>
              <a:rPr lang="en-US" dirty="0"/>
              <a:t> </a:t>
            </a:r>
            <a:r>
              <a:rPr lang="en-US" dirty="0" err="1"/>
              <a:t>bo'lib</a:t>
            </a:r>
            <a:r>
              <a:rPr lang="en-US" dirty="0"/>
              <a:t>,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tufayli</a:t>
            </a:r>
            <a:r>
              <a:rPr lang="en-US" dirty="0"/>
              <a:t> </a:t>
            </a:r>
            <a:r>
              <a:rPr lang="en-US" dirty="0" err="1"/>
              <a:t>patogen</a:t>
            </a:r>
            <a:r>
              <a:rPr lang="en-US" dirty="0"/>
              <a:t> </a:t>
            </a:r>
            <a:r>
              <a:rPr lang="en-US" dirty="0" err="1"/>
              <a:t>turlar</a:t>
            </a:r>
            <a:r>
              <a:rPr lang="en-US" dirty="0"/>
              <a:t> </a:t>
            </a:r>
            <a:r>
              <a:rPr lang="en-US" dirty="0" err="1"/>
              <a:t>orasida</a:t>
            </a:r>
            <a:r>
              <a:rPr lang="en-US" dirty="0"/>
              <a:t> </a:t>
            </a:r>
            <a:r>
              <a:rPr lang="en-US" dirty="0" err="1"/>
              <a:t>tafovutli</a:t>
            </a:r>
            <a:r>
              <a:rPr lang="en-US" dirty="0"/>
              <a:t> </a:t>
            </a:r>
            <a:r>
              <a:rPr lang="en-US" dirty="0" err="1" smtClean="0"/>
              <a:t>patogen</a:t>
            </a:r>
            <a:r>
              <a:rPr lang="en-US" dirty="0" smtClean="0"/>
              <a:t> </a:t>
            </a:r>
            <a:r>
              <a:rPr lang="en-US" dirty="0" err="1" smtClean="0"/>
              <a:t>irqlar</a:t>
            </a:r>
            <a:r>
              <a:rPr lang="en-US" dirty="0" smtClean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. </a:t>
            </a:r>
            <a:r>
              <a:rPr lang="en-US" dirty="0" err="1"/>
              <a:t>Masalan</a:t>
            </a:r>
            <a:r>
              <a:rPr lang="en-US" dirty="0"/>
              <a:t>, </a:t>
            </a:r>
            <a:r>
              <a:rPr lang="en-US" dirty="0" err="1"/>
              <a:t>boshoqdoshlar</a:t>
            </a:r>
            <a:r>
              <a:rPr lang="en-US" dirty="0"/>
              <a:t> </a:t>
            </a:r>
            <a:r>
              <a:rPr lang="en-US" dirty="0" err="1"/>
              <a:t>oilasi</a:t>
            </a:r>
            <a:r>
              <a:rPr lang="en-US" dirty="0"/>
              <a:t> </a:t>
            </a:r>
            <a:r>
              <a:rPr lang="en-US" dirty="0" err="1"/>
              <a:t>vakillari</a:t>
            </a:r>
            <a:r>
              <a:rPr lang="en-US" dirty="0"/>
              <a:t> </a:t>
            </a:r>
            <a:r>
              <a:rPr lang="en-US" dirty="0" err="1" smtClean="0"/>
              <a:t>poyasida</a:t>
            </a:r>
            <a:r>
              <a:rPr lang="en-US" dirty="0" smtClean="0"/>
              <a:t> </a:t>
            </a:r>
            <a:r>
              <a:rPr lang="en-US" dirty="0" err="1" smtClean="0"/>
              <a:t>parazitlik</a:t>
            </a:r>
            <a:r>
              <a:rPr lang="en-US" dirty="0" smtClean="0"/>
              <a:t> </a:t>
            </a:r>
            <a:r>
              <a:rPr lang="en-US" dirty="0" err="1"/>
              <a:t>qiladigan</a:t>
            </a:r>
            <a:r>
              <a:rPr lang="en-US" dirty="0"/>
              <a:t> </a:t>
            </a:r>
            <a:r>
              <a:rPr lang="en-US" dirty="0" err="1"/>
              <a:t>zang</a:t>
            </a:r>
            <a:r>
              <a:rPr lang="en-US" dirty="0"/>
              <a:t> </a:t>
            </a:r>
            <a:r>
              <a:rPr lang="en-US" dirty="0" err="1"/>
              <a:t>zamburug'i</a:t>
            </a:r>
            <a:r>
              <a:rPr lang="en-US" dirty="0"/>
              <a:t> </a:t>
            </a:r>
            <a:r>
              <a:rPr lang="en-US" dirty="0" err="1"/>
              <a:t>Puccinia</a:t>
            </a:r>
            <a:r>
              <a:rPr lang="en-US" dirty="0"/>
              <a:t> </a:t>
            </a:r>
            <a:r>
              <a:rPr lang="en-US" dirty="0" err="1"/>
              <a:t>graminis</a:t>
            </a:r>
            <a:r>
              <a:rPr lang="en-US" dirty="0"/>
              <a:t> 6 ta max </a:t>
            </a:r>
            <a:r>
              <a:rPr lang="en-US" dirty="0" err="1" smtClean="0"/>
              <a:t>sus</a:t>
            </a:r>
            <a:r>
              <a:rPr lang="en-US" dirty="0" smtClean="0"/>
              <a:t> </a:t>
            </a:r>
            <a:r>
              <a:rPr lang="en-US" dirty="0" err="1" smtClean="0"/>
              <a:t>irq</a:t>
            </a:r>
            <a:r>
              <a:rPr lang="en-US" dirty="0"/>
              <a:t>, </a:t>
            </a:r>
            <a:r>
              <a:rPr lang="en-US" dirty="0" err="1"/>
              <a:t>boshoqdoshlar</a:t>
            </a:r>
            <a:r>
              <a:rPr lang="en-US" dirty="0"/>
              <a:t> </a:t>
            </a:r>
            <a:r>
              <a:rPr lang="en-US" dirty="0" err="1"/>
              <a:t>oilasi</a:t>
            </a:r>
            <a:r>
              <a:rPr lang="en-US" dirty="0"/>
              <a:t> </a:t>
            </a:r>
            <a:r>
              <a:rPr lang="en-US" dirty="0" err="1"/>
              <a:t>vakillarida</a:t>
            </a:r>
            <a:r>
              <a:rPr lang="en-US" dirty="0"/>
              <a:t> un-</a:t>
            </a:r>
            <a:r>
              <a:rPr lang="en-US" dirty="0" err="1"/>
              <a:t>shudring</a:t>
            </a:r>
            <a:r>
              <a:rPr lang="en-US" dirty="0"/>
              <a:t> </a:t>
            </a:r>
            <a:r>
              <a:rPr lang="en-US" dirty="0" err="1"/>
              <a:t>kasalligini</a:t>
            </a:r>
            <a:r>
              <a:rPr lang="en-US" dirty="0"/>
              <a:t> </a:t>
            </a:r>
            <a:r>
              <a:rPr lang="en-US" dirty="0" err="1" smtClean="0"/>
              <a:t>keltirib</a:t>
            </a:r>
            <a:r>
              <a:rPr lang="en-US" dirty="0" smtClean="0"/>
              <a:t> </a:t>
            </a:r>
            <a:r>
              <a:rPr lang="en-US" dirty="0" err="1" smtClean="0"/>
              <a:t>chiqaruvchi</a:t>
            </a:r>
            <a:r>
              <a:rPr lang="en-US" dirty="0" smtClean="0"/>
              <a:t> </a:t>
            </a:r>
            <a:r>
              <a:rPr lang="en-US" dirty="0" err="1"/>
              <a:t>Erysiphe</a:t>
            </a:r>
            <a:r>
              <a:rPr lang="en-US" dirty="0"/>
              <a:t> </a:t>
            </a:r>
            <a:r>
              <a:rPr lang="en-US" dirty="0" err="1"/>
              <a:t>graminis</a:t>
            </a:r>
            <a:r>
              <a:rPr lang="en-US" dirty="0"/>
              <a:t> 7 ta </a:t>
            </a:r>
            <a:r>
              <a:rPr lang="en-US" dirty="0" err="1"/>
              <a:t>maxsus</a:t>
            </a:r>
            <a:r>
              <a:rPr lang="en-US" dirty="0"/>
              <a:t> </a:t>
            </a:r>
            <a:r>
              <a:rPr lang="en-US" dirty="0" err="1"/>
              <a:t>irq</a:t>
            </a:r>
            <a:r>
              <a:rPr lang="en-US" dirty="0"/>
              <a:t>, </a:t>
            </a:r>
            <a:r>
              <a:rPr lang="en-US" dirty="0" err="1"/>
              <a:t>o'simliklarda</a:t>
            </a:r>
            <a:r>
              <a:rPr lang="en-US" dirty="0"/>
              <a:t> </a:t>
            </a:r>
            <a:r>
              <a:rPr lang="en-US" dirty="0" err="1" smtClean="0"/>
              <a:t>so'lish</a:t>
            </a:r>
            <a:r>
              <a:rPr lang="en-US" dirty="0" smtClean="0"/>
              <a:t> </a:t>
            </a:r>
            <a:r>
              <a:rPr lang="en-US" dirty="0" err="1" smtClean="0"/>
              <a:t>kasalligini</a:t>
            </a:r>
            <a:r>
              <a:rPr lang="en-US" dirty="0" smtClean="0"/>
              <a:t> </a:t>
            </a:r>
            <a:r>
              <a:rPr lang="en-US" dirty="0" err="1"/>
              <a:t>keltirib</a:t>
            </a:r>
            <a:r>
              <a:rPr lang="en-US" dirty="0"/>
              <a:t> </a:t>
            </a:r>
            <a:r>
              <a:rPr lang="en-US" dirty="0" err="1"/>
              <a:t>chiqaruvchi</a:t>
            </a:r>
            <a:r>
              <a:rPr lang="en-US" dirty="0"/>
              <a:t> </a:t>
            </a:r>
            <a:r>
              <a:rPr lang="en-US" dirty="0" err="1"/>
              <a:t>Fusarium</a:t>
            </a:r>
            <a:r>
              <a:rPr lang="en-US" dirty="0"/>
              <a:t> </a:t>
            </a:r>
            <a:r>
              <a:rPr lang="en-US" dirty="0" err="1"/>
              <a:t>oxysporum</a:t>
            </a:r>
            <a:r>
              <a:rPr lang="en-US" dirty="0"/>
              <a:t> 66 ta </a:t>
            </a:r>
            <a:r>
              <a:rPr lang="en-US" dirty="0" err="1"/>
              <a:t>maxsus</a:t>
            </a:r>
            <a:r>
              <a:rPr lang="en-US" dirty="0"/>
              <a:t> </a:t>
            </a:r>
            <a:r>
              <a:rPr lang="en-US" dirty="0" err="1"/>
              <a:t>irq</a:t>
            </a:r>
            <a:endParaRPr lang="ru-RU" dirty="0"/>
          </a:p>
          <a:p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. </a:t>
            </a:r>
            <a:r>
              <a:rPr lang="en-US" dirty="0" err="1"/>
              <a:t>G'o'zada</a:t>
            </a:r>
            <a:r>
              <a:rPr lang="en-US" dirty="0"/>
              <a:t> </a:t>
            </a:r>
            <a:r>
              <a:rPr lang="en-US" dirty="0" err="1"/>
              <a:t>vertisillioz</a:t>
            </a:r>
            <a:r>
              <a:rPr lang="en-US" dirty="0"/>
              <a:t> vi It </a:t>
            </a:r>
            <a:r>
              <a:rPr lang="en-US" dirty="0" err="1"/>
              <a:t>kasalligini</a:t>
            </a:r>
            <a:r>
              <a:rPr lang="en-US" dirty="0"/>
              <a:t> </a:t>
            </a:r>
            <a:r>
              <a:rPr lang="en-US" dirty="0" err="1"/>
              <a:t>keltirib</a:t>
            </a:r>
            <a:r>
              <a:rPr lang="en-US" dirty="0"/>
              <a:t> </a:t>
            </a:r>
            <a:r>
              <a:rPr lang="en-US" dirty="0" err="1" smtClean="0"/>
              <a:t>chiqaruvchi</a:t>
            </a:r>
            <a:r>
              <a:rPr lang="en-US" dirty="0" smtClean="0"/>
              <a:t> V</a:t>
            </a:r>
            <a:r>
              <a:rPr lang="en-US" dirty="0"/>
              <a:t>. dahlia </a:t>
            </a:r>
            <a:r>
              <a:rPr lang="en-US" dirty="0" err="1"/>
              <a:t>zamburug'ining</a:t>
            </a:r>
            <a:r>
              <a:rPr lang="en-US" dirty="0"/>
              <a:t> 2 ta </a:t>
            </a:r>
            <a:r>
              <a:rPr lang="en-US" dirty="0" err="1"/>
              <a:t>irqi</a:t>
            </a:r>
            <a:r>
              <a:rPr lang="en-US" dirty="0"/>
              <a:t> </a:t>
            </a:r>
            <a:r>
              <a:rPr lang="en-US" dirty="0" err="1"/>
              <a:t>mavjud</a:t>
            </a:r>
            <a:r>
              <a:rPr lang="en-US" dirty="0"/>
              <a:t> </a:t>
            </a:r>
            <a:r>
              <a:rPr lang="en-US" dirty="0" err="1"/>
              <a:t>bo'lib</a:t>
            </a:r>
            <a:r>
              <a:rPr lang="en-US" dirty="0"/>
              <a:t>, </a:t>
            </a:r>
            <a:r>
              <a:rPr lang="en-US" dirty="0" err="1"/>
              <a:t>ulaming</a:t>
            </a:r>
            <a:r>
              <a:rPr lang="en-US" dirty="0"/>
              <a:t> </a:t>
            </a:r>
            <a:r>
              <a:rPr lang="en-US" dirty="0" err="1" smtClean="0"/>
              <a:t>virulentlik</a:t>
            </a:r>
            <a:r>
              <a:rPr lang="en-US" dirty="0" smtClean="0"/>
              <a:t> </a:t>
            </a:r>
            <a:r>
              <a:rPr lang="en-US" dirty="0" err="1" smtClean="0"/>
              <a:t>xossasi</a:t>
            </a:r>
            <a:r>
              <a:rPr lang="en-US" dirty="0" smtClean="0"/>
              <a:t> </a:t>
            </a:r>
            <a:r>
              <a:rPr lang="en-US" dirty="0" err="1"/>
              <a:t>turlicha</a:t>
            </a:r>
            <a:r>
              <a:rPr lang="en-US" dirty="0"/>
              <a:t> </a:t>
            </a:r>
            <a:r>
              <a:rPr lang="en-US" dirty="0" err="1"/>
              <a:t>namoyon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g'o'zaning</a:t>
            </a:r>
            <a:r>
              <a:rPr lang="en-US" dirty="0"/>
              <a:t>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navlarini</a:t>
            </a:r>
            <a:r>
              <a:rPr lang="en-US" dirty="0"/>
              <a:t> </a:t>
            </a:r>
            <a:r>
              <a:rPr lang="en-US" dirty="0" err="1"/>
              <a:t>turlicha</a:t>
            </a:r>
            <a:endParaRPr lang="ru-RU" dirty="0"/>
          </a:p>
          <a:p>
            <a:r>
              <a:rPr lang="en-US" dirty="0" err="1"/>
              <a:t>kasallantirish</a:t>
            </a:r>
            <a:r>
              <a:rPr lang="en-US" dirty="0"/>
              <a:t> </a:t>
            </a:r>
            <a:r>
              <a:rPr lang="en-US" dirty="0" err="1"/>
              <a:t>xossasiga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. </a:t>
            </a:r>
            <a:r>
              <a:rPr lang="en-US" dirty="0" err="1"/>
              <a:t>Virulentlik</a:t>
            </a:r>
            <a:r>
              <a:rPr lang="en-US" dirty="0"/>
              <a:t> </a:t>
            </a:r>
            <a:r>
              <a:rPr lang="en-US" dirty="0" err="1"/>
              <a:t>biotrof</a:t>
            </a:r>
            <a:r>
              <a:rPr lang="en-US" dirty="0"/>
              <a:t> </a:t>
            </a:r>
            <a:r>
              <a:rPr lang="en-US" dirty="0" err="1"/>
              <a:t>patogenlar</a:t>
            </a:r>
            <a:r>
              <a:rPr lang="en-US" dirty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doimiy</a:t>
            </a:r>
            <a:r>
              <a:rPr lang="en-US" dirty="0" smtClean="0"/>
              <a:t> </a:t>
            </a:r>
            <a:r>
              <a:rPr lang="en-US" dirty="0" err="1"/>
              <a:t>xossa</a:t>
            </a:r>
            <a:r>
              <a:rPr lang="en-US" dirty="0"/>
              <a:t> </a:t>
            </a:r>
            <a:r>
              <a:rPr lang="en-US" dirty="0" err="1"/>
              <a:t>hisoblanadi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7031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476672"/>
            <a:ext cx="8250120" cy="5771728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/>
              <a:t>O'simliklarda</a:t>
            </a:r>
            <a:r>
              <a:rPr lang="en-US" dirty="0"/>
              <a:t> </a:t>
            </a:r>
            <a:r>
              <a:rPr lang="en-US" dirty="0" err="1"/>
              <a:t>kasalliklaming</a:t>
            </a:r>
            <a:r>
              <a:rPr lang="en-US" dirty="0"/>
              <a:t> </a:t>
            </a:r>
            <a:r>
              <a:rPr lang="en-US" dirty="0" err="1"/>
              <a:t>kelib</a:t>
            </a:r>
            <a:r>
              <a:rPr lang="en-US" dirty="0"/>
              <a:t> </a:t>
            </a:r>
            <a:r>
              <a:rPr lang="en-US" dirty="0" err="1"/>
              <a:t>chiqishi</a:t>
            </a:r>
            <a:r>
              <a:rPr lang="en-US" dirty="0"/>
              <a:t> </a:t>
            </a:r>
            <a:r>
              <a:rPr lang="en-US" dirty="0" err="1"/>
              <a:t>quyidagi</a:t>
            </a:r>
            <a:r>
              <a:rPr lang="en-US" dirty="0"/>
              <a:t> 3 </a:t>
            </a:r>
            <a:r>
              <a:rPr lang="en-US" dirty="0" err="1"/>
              <a:t>omilga</a:t>
            </a:r>
            <a:r>
              <a:rPr lang="en-US" dirty="0"/>
              <a:t> </a:t>
            </a:r>
            <a:r>
              <a:rPr lang="en-US" dirty="0" err="1"/>
              <a:t>bog'liq</a:t>
            </a:r>
            <a:r>
              <a:rPr lang="en-US" dirty="0"/>
              <a:t>. </a:t>
            </a:r>
            <a:r>
              <a:rPr lang="en-US" dirty="0" err="1"/>
              <a:t>Parazit</a:t>
            </a:r>
            <a:r>
              <a:rPr lang="en-US" dirty="0"/>
              <a:t>, </a:t>
            </a:r>
            <a:r>
              <a:rPr lang="en-US" dirty="0" err="1"/>
              <a:t>o'simlik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tashqi</a:t>
            </a:r>
            <a:r>
              <a:rPr lang="en-US" dirty="0"/>
              <a:t> </a:t>
            </a:r>
            <a:r>
              <a:rPr lang="en-US" dirty="0" err="1"/>
              <a:t>muhit</a:t>
            </a:r>
            <a:r>
              <a:rPr lang="en-US" dirty="0"/>
              <a:t>. Bu </a:t>
            </a:r>
            <a:r>
              <a:rPr lang="en-US" dirty="0" err="1"/>
              <a:t>omillar</a:t>
            </a:r>
            <a:r>
              <a:rPr lang="en-US" dirty="0"/>
              <a:t> </a:t>
            </a:r>
            <a:r>
              <a:rPr lang="en-US" dirty="0" err="1"/>
              <a:t>patologikjarayonning</a:t>
            </a:r>
            <a:r>
              <a:rPr lang="en-US" dirty="0"/>
              <a:t> </a:t>
            </a:r>
            <a:r>
              <a:rPr lang="en-US" dirty="0" err="1"/>
              <a:t>kelib</a:t>
            </a:r>
            <a:r>
              <a:rPr lang="en-US" dirty="0"/>
              <a:t> </a:t>
            </a:r>
            <a:r>
              <a:rPr lang="en-US" dirty="0" err="1"/>
              <a:t>chiqishida</a:t>
            </a:r>
            <a:r>
              <a:rPr lang="en-US" dirty="0"/>
              <a:t> </a:t>
            </a:r>
            <a:r>
              <a:rPr lang="en-US" dirty="0" err="1"/>
              <a:t>quyidagi</a:t>
            </a:r>
            <a:r>
              <a:rPr lang="en-US" dirty="0"/>
              <a:t> </a:t>
            </a:r>
            <a:r>
              <a:rPr lang="en-US" dirty="0" err="1"/>
              <a:t>bosqichlarda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/>
              <a:t>1. </a:t>
            </a:r>
            <a:r>
              <a:rPr lang="en-US" dirty="0" err="1"/>
              <a:t>Zamburug</a:t>
            </a:r>
            <a:r>
              <a:rPr lang="en-US" dirty="0"/>
              <a:t>' </a:t>
            </a:r>
            <a:r>
              <a:rPr lang="en-US" dirty="0" err="1"/>
              <a:t>o'simlik</a:t>
            </a:r>
            <a:r>
              <a:rPr lang="en-US" dirty="0"/>
              <a:t> </a:t>
            </a:r>
            <a:r>
              <a:rPr lang="en-US" dirty="0" err="1"/>
              <a:t>tanasiga</a:t>
            </a:r>
            <a:r>
              <a:rPr lang="en-US" dirty="0"/>
              <a:t> </a:t>
            </a:r>
            <a:r>
              <a:rPr lang="en-US" dirty="0" err="1"/>
              <a:t>kirguncha</a:t>
            </a:r>
            <a:r>
              <a:rPr lang="en-US" dirty="0"/>
              <a:t> </a:t>
            </a:r>
            <a:r>
              <a:rPr lang="en-US" dirty="0" err="1"/>
              <a:t>bo'lgan</a:t>
            </a:r>
            <a:r>
              <a:rPr lang="en-US" dirty="0"/>
              <a:t> </a:t>
            </a:r>
            <a:r>
              <a:rPr lang="en-US" dirty="0" err="1"/>
              <a:t>davr</a:t>
            </a:r>
            <a:r>
              <a:rPr lang="en-US" dirty="0"/>
              <a:t>. Bu </a:t>
            </a:r>
            <a:r>
              <a:rPr lang="en-US" dirty="0" err="1"/>
              <a:t>davrda</a:t>
            </a:r>
            <a:endParaRPr lang="ru-RU" dirty="0"/>
          </a:p>
          <a:p>
            <a:r>
              <a:rPr lang="en-US" dirty="0" err="1"/>
              <a:t>kasallik</a:t>
            </a:r>
            <a:r>
              <a:rPr lang="en-US" dirty="0"/>
              <a:t> </a:t>
            </a:r>
            <a:r>
              <a:rPr lang="en-US" dirty="0" err="1"/>
              <a:t>qo'zg'atuvchi</a:t>
            </a:r>
            <a:r>
              <a:rPr lang="en-US" dirty="0"/>
              <a:t> </a:t>
            </a:r>
            <a:r>
              <a:rPr lang="en-US" dirty="0" err="1"/>
              <a:t>infeksiyaning</a:t>
            </a:r>
            <a:r>
              <a:rPr lang="en-US" dirty="0"/>
              <a:t> </a:t>
            </a:r>
            <a:r>
              <a:rPr lang="en-US" dirty="0" err="1"/>
              <a:t>birlamchi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ikkilamchi</a:t>
            </a:r>
            <a:r>
              <a:rPr lang="en-US" dirty="0"/>
              <a:t> </a:t>
            </a:r>
            <a:r>
              <a:rPr lang="en-US" dirty="0" err="1"/>
              <a:t>manbayidan</a:t>
            </a:r>
            <a:r>
              <a:rPr lang="en-US" dirty="0"/>
              <a:t>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vositalar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o'simlikning</a:t>
            </a:r>
            <a:r>
              <a:rPr lang="en-US" dirty="0"/>
              <a:t> </a:t>
            </a:r>
            <a:r>
              <a:rPr lang="en-US" dirty="0" err="1"/>
              <a:t>zararlanadigan</a:t>
            </a:r>
            <a:r>
              <a:rPr lang="en-US" dirty="0"/>
              <a:t> </a:t>
            </a:r>
            <a:r>
              <a:rPr lang="en-US" dirty="0" err="1"/>
              <a:t>qismiga</a:t>
            </a:r>
            <a:r>
              <a:rPr lang="en-US" dirty="0"/>
              <a:t> </a:t>
            </a:r>
            <a:r>
              <a:rPr lang="en-US" dirty="0" err="1"/>
              <a:t>kelib</a:t>
            </a:r>
            <a:r>
              <a:rPr lang="en-US" dirty="0"/>
              <a:t> </a:t>
            </a:r>
            <a:r>
              <a:rPr lang="en-US" dirty="0" err="1"/>
              <a:t>tushadi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/>
              <a:t>2. </a:t>
            </a:r>
            <a:r>
              <a:rPr lang="en-US" dirty="0" err="1"/>
              <a:t>lnfeksiya</a:t>
            </a:r>
            <a:r>
              <a:rPr lang="en-US" dirty="0"/>
              <a:t> </a:t>
            </a:r>
            <a:r>
              <a:rPr lang="en-US" dirty="0" err="1"/>
              <a:t>kirib</a:t>
            </a:r>
            <a:r>
              <a:rPr lang="en-US" dirty="0"/>
              <a:t> </a:t>
            </a:r>
            <a:r>
              <a:rPr lang="en-US" dirty="0" err="1"/>
              <a:t>kelishi</a:t>
            </a:r>
            <a:r>
              <a:rPr lang="en-US" dirty="0"/>
              <a:t> </a:t>
            </a:r>
            <a:r>
              <a:rPr lang="en-US" dirty="0" err="1"/>
              <a:t>davri</a:t>
            </a:r>
            <a:r>
              <a:rPr lang="en-US" dirty="0"/>
              <a:t>. Bu </a:t>
            </a:r>
            <a:r>
              <a:rPr lang="en-US" dirty="0" err="1"/>
              <a:t>davrda</a:t>
            </a:r>
            <a:r>
              <a:rPr lang="en-US" dirty="0"/>
              <a:t> </a:t>
            </a:r>
            <a:r>
              <a:rPr lang="en-US" dirty="0" err="1"/>
              <a:t>kasallik</a:t>
            </a:r>
            <a:r>
              <a:rPr lang="en-US" dirty="0"/>
              <a:t> </a:t>
            </a:r>
            <a:r>
              <a:rPr lang="en-US" dirty="0" err="1"/>
              <a:t>qo'zg'atuvchi</a:t>
            </a:r>
            <a:endParaRPr lang="ru-RU" dirty="0"/>
          </a:p>
          <a:p>
            <a:r>
              <a:rPr lang="en-US" dirty="0" err="1"/>
              <a:t>o'simlikda</a:t>
            </a:r>
            <a:r>
              <a:rPr lang="en-US" dirty="0"/>
              <a:t> </a:t>
            </a:r>
            <a:r>
              <a:rPr lang="en-US" dirty="0" err="1"/>
              <a:t>mavjud</a:t>
            </a:r>
            <a:r>
              <a:rPr lang="en-US" dirty="0"/>
              <a:t> </a:t>
            </a:r>
            <a:r>
              <a:rPr lang="en-US" dirty="0" err="1"/>
              <a:t>bo'lgan</a:t>
            </a:r>
            <a:r>
              <a:rPr lang="en-US" dirty="0"/>
              <a:t> </a:t>
            </a:r>
            <a:r>
              <a:rPr lang="en-US" dirty="0" err="1"/>
              <a:t>tabiiy</a:t>
            </a:r>
            <a:r>
              <a:rPr lang="en-US" dirty="0"/>
              <a:t> </a:t>
            </a:r>
            <a:r>
              <a:rPr lang="en-US" dirty="0" err="1"/>
              <a:t>yo'llar</a:t>
            </a:r>
            <a:r>
              <a:rPr lang="en-US" dirty="0"/>
              <a:t>, </a:t>
            </a:r>
            <a:r>
              <a:rPr lang="en-US" dirty="0" err="1"/>
              <a:t>jumladan</a:t>
            </a:r>
            <a:r>
              <a:rPr lang="en-US" dirty="0"/>
              <a:t>, </a:t>
            </a:r>
            <a:r>
              <a:rPr lang="en-US" dirty="0" err="1"/>
              <a:t>kutikula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epidermis, </a:t>
            </a:r>
            <a:r>
              <a:rPr lang="en-US" dirty="0" err="1"/>
              <a:t>ustitsa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yostiqchalar</a:t>
            </a:r>
            <a:r>
              <a:rPr lang="en-US" dirty="0"/>
              <a:t> (</a:t>
            </a:r>
            <a:r>
              <a:rPr lang="en-US" dirty="0" err="1"/>
              <a:t>chechevichkalar</a:t>
            </a:r>
            <a:r>
              <a:rPr lang="en-US" dirty="0"/>
              <a:t>), </a:t>
            </a:r>
            <a:r>
              <a:rPr lang="en-US" dirty="0" err="1"/>
              <a:t>mexanik</a:t>
            </a:r>
            <a:r>
              <a:rPr lang="en-US" dirty="0"/>
              <a:t> </a:t>
            </a:r>
            <a:r>
              <a:rPr lang="en-US" dirty="0" err="1"/>
              <a:t>zararlangan</a:t>
            </a:r>
            <a:r>
              <a:rPr lang="en-US" dirty="0"/>
              <a:t> </a:t>
            </a:r>
            <a:r>
              <a:rPr lang="en-US" dirty="0" err="1"/>
              <a:t>to'qimalar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hujayralar</a:t>
            </a:r>
            <a:r>
              <a:rPr lang="en-US" dirty="0"/>
              <a:t> </a:t>
            </a:r>
            <a:r>
              <a:rPr lang="en-US" dirty="0" err="1"/>
              <a:t>ichiga</a:t>
            </a:r>
            <a:r>
              <a:rPr lang="en-US" dirty="0"/>
              <a:t> </a:t>
            </a:r>
            <a:r>
              <a:rPr lang="en-US" dirty="0" err="1"/>
              <a:t>kiradi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/>
              <a:t>3. </a:t>
            </a:r>
            <a:r>
              <a:rPr lang="en-US" dirty="0" err="1"/>
              <a:t>Patogenning</a:t>
            </a:r>
            <a:r>
              <a:rPr lang="en-US" dirty="0"/>
              <a:t> </a:t>
            </a:r>
            <a:r>
              <a:rPr lang="en-US" dirty="0" err="1"/>
              <a:t>o'simlik</a:t>
            </a:r>
            <a:r>
              <a:rPr lang="en-US" dirty="0"/>
              <a:t> </a:t>
            </a:r>
            <a:r>
              <a:rPr lang="en-US" dirty="0" err="1"/>
              <a:t>to'qimalari</a:t>
            </a:r>
            <a:r>
              <a:rPr lang="en-US" dirty="0"/>
              <a:t> </a:t>
            </a:r>
            <a:r>
              <a:rPr lang="en-US" dirty="0" err="1"/>
              <a:t>bo'ylab</a:t>
            </a:r>
            <a:r>
              <a:rPr lang="en-US" dirty="0"/>
              <a:t> </a:t>
            </a:r>
            <a:r>
              <a:rPr lang="en-US" dirty="0" err="1"/>
              <a:t>tarqalishi</a:t>
            </a:r>
            <a:r>
              <a:rPr lang="en-US" dirty="0"/>
              <a:t>. Bu </a:t>
            </a:r>
            <a:r>
              <a:rPr lang="en-US" dirty="0" err="1"/>
              <a:t>bosqichda</a:t>
            </a:r>
            <a:r>
              <a:rPr lang="en-US" dirty="0"/>
              <a:t> </a:t>
            </a:r>
            <a:r>
              <a:rPr lang="en-US" dirty="0" err="1"/>
              <a:t>kasallik</a:t>
            </a:r>
            <a:r>
              <a:rPr lang="en-US" dirty="0"/>
              <a:t> </a:t>
            </a:r>
            <a:r>
              <a:rPr lang="en-US" dirty="0" err="1"/>
              <a:t>qo'zg'atuvchi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o'simlik</a:t>
            </a:r>
            <a:r>
              <a:rPr lang="en-US" dirty="0"/>
              <a:t> </a:t>
            </a:r>
            <a:r>
              <a:rPr lang="en-US" dirty="0" err="1"/>
              <a:t>hujayralari</a:t>
            </a:r>
            <a:r>
              <a:rPr lang="en-US" dirty="0"/>
              <a:t> </a:t>
            </a:r>
            <a:r>
              <a:rPr lang="en-US" dirty="0" err="1"/>
              <a:t>orasida</a:t>
            </a:r>
            <a:r>
              <a:rPr lang="en-US" dirty="0"/>
              <a:t> </a:t>
            </a:r>
            <a:r>
              <a:rPr lang="en-US" dirty="0" err="1"/>
              <a:t>o'ziga</a:t>
            </a:r>
            <a:r>
              <a:rPr lang="en-US" dirty="0"/>
              <a:t> </a:t>
            </a:r>
            <a:r>
              <a:rPr lang="en-US" dirty="0" err="1"/>
              <a:t>xos</a:t>
            </a:r>
            <a:r>
              <a:rPr lang="en-US" dirty="0"/>
              <a:t> </a:t>
            </a:r>
            <a:r>
              <a:rPr lang="en-US" dirty="0" err="1"/>
              <a:t>munosabat</a:t>
            </a:r>
            <a:r>
              <a:rPr lang="en-US" dirty="0"/>
              <a:t> </a:t>
            </a:r>
            <a:r>
              <a:rPr lang="en-US" dirty="0" err="1"/>
              <a:t>bo'lib</a:t>
            </a:r>
            <a:r>
              <a:rPr lang="en-US" dirty="0"/>
              <a:t>, </a:t>
            </a:r>
            <a:r>
              <a:rPr lang="en-US" dirty="0" err="1"/>
              <a:t>gidrolitik</a:t>
            </a:r>
            <a:r>
              <a:rPr lang="en-US" dirty="0"/>
              <a:t> </a:t>
            </a:r>
            <a:r>
              <a:rPr lang="en-US" dirty="0" err="1"/>
              <a:t>fermentlar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zaharli</a:t>
            </a:r>
            <a:r>
              <a:rPr lang="en-US" dirty="0"/>
              <a:t> </a:t>
            </a:r>
            <a:r>
              <a:rPr lang="en-US" dirty="0" err="1"/>
              <a:t>moddalar</a:t>
            </a:r>
            <a:r>
              <a:rPr lang="en-US" dirty="0"/>
              <a:t> ta '</a:t>
            </a:r>
            <a:r>
              <a:rPr lang="en-US" dirty="0" err="1"/>
              <a:t>sirida</a:t>
            </a:r>
            <a:endParaRPr lang="ru-RU" dirty="0"/>
          </a:p>
          <a:p>
            <a:r>
              <a:rPr lang="en-US" dirty="0" err="1"/>
              <a:t>hujayralarda</a:t>
            </a:r>
            <a:r>
              <a:rPr lang="en-US" dirty="0"/>
              <a:t> </a:t>
            </a:r>
            <a:r>
              <a:rPr lang="en-US" dirty="0" err="1"/>
              <a:t>o'ziga</a:t>
            </a:r>
            <a:r>
              <a:rPr lang="en-US" dirty="0"/>
              <a:t> </a:t>
            </a:r>
            <a:r>
              <a:rPr lang="en-US" dirty="0" err="1"/>
              <a:t>xos</a:t>
            </a:r>
            <a:r>
              <a:rPr lang="en-US" dirty="0"/>
              <a:t> o' </a:t>
            </a:r>
            <a:r>
              <a:rPr lang="en-US" dirty="0" err="1"/>
              <a:t>zgarishlar</a:t>
            </a:r>
            <a:r>
              <a:rPr lang="en-US" dirty="0"/>
              <a:t> </a:t>
            </a:r>
            <a:r>
              <a:rPr lang="en-US" dirty="0" err="1"/>
              <a:t>sodir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Evolutsion</a:t>
            </a:r>
            <a:r>
              <a:rPr lang="en-US" dirty="0"/>
              <a:t> </a:t>
            </a:r>
            <a:r>
              <a:rPr lang="en-US" dirty="0" err="1"/>
              <a:t>rivojlanish</a:t>
            </a:r>
            <a:r>
              <a:rPr lang="en-US" dirty="0"/>
              <a:t> </a:t>
            </a:r>
            <a:r>
              <a:rPr lang="en-US" dirty="0" err="1"/>
              <a:t>jarayonida</a:t>
            </a:r>
            <a:r>
              <a:rPr lang="en-US" dirty="0"/>
              <a:t> </a:t>
            </a:r>
            <a:r>
              <a:rPr lang="en-US" dirty="0" err="1"/>
              <a:t>mikroorganizmlaming</a:t>
            </a:r>
            <a:r>
              <a:rPr lang="en-US" dirty="0"/>
              <a:t> </a:t>
            </a:r>
            <a:r>
              <a:rPr lang="en-US" dirty="0" err="1"/>
              <a:t>biologik</a:t>
            </a:r>
            <a:r>
              <a:rPr lang="en-US" dirty="0"/>
              <a:t>,</a:t>
            </a:r>
            <a:endParaRPr lang="ru-RU" dirty="0"/>
          </a:p>
          <a:p>
            <a:r>
              <a:rPr lang="en-US" dirty="0" err="1"/>
              <a:t>fiziologik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morfologik</a:t>
            </a:r>
            <a:r>
              <a:rPr lang="en-US" dirty="0"/>
              <a:t> </a:t>
            </a:r>
            <a:r>
              <a:rPr lang="en-US" dirty="0" err="1"/>
              <a:t>xossalari</a:t>
            </a:r>
            <a:r>
              <a:rPr lang="en-US" dirty="0"/>
              <a:t> </a:t>
            </a:r>
            <a:r>
              <a:rPr lang="en-US" dirty="0" err="1"/>
              <a:t>o'ziga</a:t>
            </a:r>
            <a:r>
              <a:rPr lang="en-US" dirty="0"/>
              <a:t> </a:t>
            </a:r>
            <a:r>
              <a:rPr lang="en-US" dirty="0" err="1"/>
              <a:t>xos</a:t>
            </a:r>
            <a:r>
              <a:rPr lang="en-US" dirty="0"/>
              <a:t> </a:t>
            </a:r>
            <a:r>
              <a:rPr lang="en-US" dirty="0" err="1"/>
              <a:t>ravishda</a:t>
            </a:r>
            <a:r>
              <a:rPr lang="en-US" dirty="0"/>
              <a:t> </a:t>
            </a:r>
            <a:r>
              <a:rPr lang="en-US" dirty="0" err="1"/>
              <a:t>o'zgaradi</a:t>
            </a:r>
            <a:r>
              <a:rPr lang="en-US" dirty="0"/>
              <a:t>. Bu</a:t>
            </a:r>
            <a:endParaRPr lang="ru-RU" dirty="0"/>
          </a:p>
          <a:p>
            <a:r>
              <a:rPr lang="en-US" dirty="0" err="1"/>
              <a:t>o'zgarishlar</a:t>
            </a:r>
            <a:r>
              <a:rPr lang="en-US" dirty="0"/>
              <a:t> </a:t>
            </a:r>
            <a:r>
              <a:rPr lang="en-US" dirty="0" err="1"/>
              <a:t>o'simliklaming</a:t>
            </a:r>
            <a:r>
              <a:rPr lang="en-US" dirty="0"/>
              <a:t> </a:t>
            </a:r>
            <a:r>
              <a:rPr lang="en-US" dirty="0" err="1"/>
              <a:t>kasallanish</a:t>
            </a:r>
            <a:r>
              <a:rPr lang="en-US" dirty="0"/>
              <a:t> </a:t>
            </a:r>
            <a:r>
              <a:rPr lang="en-US" dirty="0" err="1"/>
              <a:t>jarayoni</a:t>
            </a:r>
            <a:r>
              <a:rPr lang="en-US" dirty="0"/>
              <a:t> </a:t>
            </a:r>
            <a:r>
              <a:rPr lang="en-US" dirty="0" err="1"/>
              <a:t>kuchayishiga</a:t>
            </a:r>
            <a:r>
              <a:rPr lang="en-US" dirty="0"/>
              <a:t>, </a:t>
            </a:r>
            <a:r>
              <a:rPr lang="en-US" dirty="0" err="1"/>
              <a:t>hosildorlikning</a:t>
            </a:r>
            <a:r>
              <a:rPr lang="en-US" dirty="0"/>
              <a:t> </a:t>
            </a:r>
            <a:r>
              <a:rPr lang="en-US" dirty="0" err="1"/>
              <a:t>pasayishiga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sifatining</a:t>
            </a:r>
            <a:r>
              <a:rPr lang="en-US" dirty="0"/>
              <a:t> </a:t>
            </a:r>
            <a:r>
              <a:rPr lang="en-US" dirty="0" err="1"/>
              <a:t>yomonlashishiga</a:t>
            </a:r>
            <a:r>
              <a:rPr lang="en-US" dirty="0"/>
              <a:t> </a:t>
            </a:r>
            <a:r>
              <a:rPr lang="en-US" dirty="0" err="1"/>
              <a:t>sabab</a:t>
            </a:r>
            <a:endParaRPr lang="ru-RU" dirty="0"/>
          </a:p>
          <a:p>
            <a:r>
              <a:rPr lang="en-US" dirty="0" err="1"/>
              <a:t>bo'ladi</a:t>
            </a:r>
            <a:r>
              <a:rPr lang="en-US" dirty="0"/>
              <a:t>.</a:t>
            </a:r>
            <a:endParaRPr lang="ru-RU" dirty="0"/>
          </a:p>
          <a:p>
            <a:pPr marL="8229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2713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332656"/>
            <a:ext cx="8106104" cy="5915744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/>
              <a:t>O'simliklarga</a:t>
            </a:r>
            <a:r>
              <a:rPr lang="en-US" dirty="0"/>
              <a:t> </a:t>
            </a:r>
            <a:r>
              <a:rPr lang="en-US" dirty="0" err="1"/>
              <a:t>infeksiya</a:t>
            </a:r>
            <a:r>
              <a:rPr lang="en-US" dirty="0"/>
              <a:t> </a:t>
            </a:r>
            <a:r>
              <a:rPr lang="en-US" dirty="0" err="1"/>
              <a:t>yuqishi</a:t>
            </a:r>
            <a:r>
              <a:rPr lang="en-US" dirty="0"/>
              <a:t>,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tarqalishi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namoyon</a:t>
            </a:r>
            <a:r>
              <a:rPr lang="en-US" dirty="0"/>
              <a:t> </a:t>
            </a:r>
            <a:r>
              <a:rPr lang="en-US" dirty="0" err="1"/>
              <a:t>bo'lishi</a:t>
            </a:r>
            <a:r>
              <a:rPr lang="en-US" dirty="0"/>
              <a:t> </a:t>
            </a:r>
            <a:r>
              <a:rPr lang="en-US" dirty="0" err="1"/>
              <a:t>patologik</a:t>
            </a:r>
            <a:r>
              <a:rPr lang="en-US" dirty="0"/>
              <a:t> </a:t>
            </a:r>
            <a:r>
              <a:rPr lang="en-US" dirty="0" err="1"/>
              <a:t>jarayon</a:t>
            </a:r>
            <a:r>
              <a:rPr lang="en-US" dirty="0"/>
              <a:t> deb </a:t>
            </a:r>
            <a:r>
              <a:rPr lang="en-US" dirty="0" err="1"/>
              <a:t>ataladi</a:t>
            </a:r>
            <a:r>
              <a:rPr lang="en-US" dirty="0"/>
              <a:t>. </a:t>
            </a:r>
            <a:r>
              <a:rPr lang="en-US" dirty="0" err="1"/>
              <a:t>Patologik</a:t>
            </a:r>
            <a:r>
              <a:rPr lang="en-US" dirty="0"/>
              <a:t> </a:t>
            </a:r>
            <a:r>
              <a:rPr lang="en-US" dirty="0" err="1"/>
              <a:t>jarayon</a:t>
            </a:r>
            <a:r>
              <a:rPr lang="en-US" dirty="0"/>
              <a:t> </a:t>
            </a:r>
            <a:r>
              <a:rPr lang="en-US" dirty="0" err="1"/>
              <a:t>quyidagi</a:t>
            </a:r>
            <a:r>
              <a:rPr lang="en-US" dirty="0"/>
              <a:t> </a:t>
            </a:r>
            <a:r>
              <a:rPr lang="en-US" dirty="0" err="1"/>
              <a:t>bosqichlarda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oshadi</a:t>
            </a:r>
            <a:r>
              <a:rPr lang="en-US" dirty="0"/>
              <a:t>: </a:t>
            </a:r>
            <a:r>
              <a:rPr lang="en-US" dirty="0" err="1"/>
              <a:t>kasallanish</a:t>
            </a:r>
            <a:r>
              <a:rPr lang="en-US" dirty="0"/>
              <a:t>, </a:t>
            </a:r>
            <a:r>
              <a:rPr lang="en-US" dirty="0" err="1"/>
              <a:t>inkubatsiya</a:t>
            </a:r>
            <a:r>
              <a:rPr lang="en-US" dirty="0"/>
              <a:t> </a:t>
            </a:r>
            <a:r>
              <a:rPr lang="en-US" dirty="0" err="1"/>
              <a:t>davri</a:t>
            </a:r>
            <a:r>
              <a:rPr lang="en-US" dirty="0"/>
              <a:t>, </a:t>
            </a:r>
            <a:r>
              <a:rPr lang="en-US" dirty="0" err="1"/>
              <a:t>kasallikning</a:t>
            </a:r>
            <a:r>
              <a:rPr lang="en-US" dirty="0"/>
              <a:t> </a:t>
            </a:r>
            <a:r>
              <a:rPr lang="en-US" dirty="0" err="1"/>
              <a:t>boshlanishi</a:t>
            </a:r>
            <a:r>
              <a:rPr lang="en-US" dirty="0"/>
              <a:t>, </a:t>
            </a:r>
            <a:r>
              <a:rPr lang="en-US" dirty="0" err="1"/>
              <a:t>namoyon</a:t>
            </a:r>
            <a:r>
              <a:rPr lang="en-US" dirty="0"/>
              <a:t> </a:t>
            </a:r>
            <a:r>
              <a:rPr lang="en-US" dirty="0" err="1"/>
              <a:t>bo'lishi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tarqalishi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Kasallanish</a:t>
            </a:r>
            <a:r>
              <a:rPr lang="en-US" dirty="0"/>
              <a:t> </a:t>
            </a:r>
            <a:r>
              <a:rPr lang="en-US" dirty="0" err="1"/>
              <a:t>deganda</a:t>
            </a:r>
            <a:r>
              <a:rPr lang="en-US" dirty="0"/>
              <a:t>, </a:t>
            </a:r>
            <a:r>
              <a:rPr lang="en-US" dirty="0" err="1"/>
              <a:t>infeksiyaning</a:t>
            </a:r>
            <a:r>
              <a:rPr lang="en-US" dirty="0"/>
              <a:t> </a:t>
            </a:r>
            <a:r>
              <a:rPr lang="en-US" dirty="0" err="1"/>
              <a:t>kasallikka</a:t>
            </a:r>
            <a:r>
              <a:rPr lang="en-US" dirty="0"/>
              <a:t> </a:t>
            </a:r>
            <a:r>
              <a:rPr lang="en-US" dirty="0" err="1"/>
              <a:t>beriluvchan</a:t>
            </a:r>
            <a:r>
              <a:rPr lang="en-US" dirty="0"/>
              <a:t> </a:t>
            </a:r>
            <a:r>
              <a:rPr lang="en-US" dirty="0" err="1"/>
              <a:t>o'simlik</a:t>
            </a:r>
            <a:endParaRPr lang="ru-RU" dirty="0"/>
          </a:p>
          <a:p>
            <a:r>
              <a:rPr lang="en-US" dirty="0" err="1"/>
              <a:t>navlarining</a:t>
            </a:r>
            <a:r>
              <a:rPr lang="en-US" dirty="0"/>
              <a:t> </a:t>
            </a:r>
            <a:r>
              <a:rPr lang="en-US" dirty="0" err="1"/>
              <a:t>hujayralari</a:t>
            </a:r>
            <a:r>
              <a:rPr lang="en-US" dirty="0"/>
              <a:t> </a:t>
            </a:r>
            <a:r>
              <a:rPr lang="en-US" dirty="0" err="1"/>
              <a:t>ichiga</a:t>
            </a:r>
            <a:r>
              <a:rPr lang="en-US" dirty="0"/>
              <a:t> </a:t>
            </a:r>
            <a:r>
              <a:rPr lang="en-US" dirty="0" err="1"/>
              <a:t>kirishi</a:t>
            </a:r>
            <a:r>
              <a:rPr lang="en-US" dirty="0"/>
              <a:t>, </a:t>
            </a:r>
            <a:r>
              <a:rPr lang="en-US" dirty="0" err="1"/>
              <a:t>sporasi</a:t>
            </a:r>
            <a:r>
              <a:rPr lang="en-US" dirty="0"/>
              <a:t> </a:t>
            </a:r>
            <a:r>
              <a:rPr lang="en-US" dirty="0" err="1"/>
              <a:t>o'sib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qilgan</a:t>
            </a:r>
            <a:r>
              <a:rPr lang="en-US" dirty="0"/>
              <a:t> </a:t>
            </a:r>
            <a:r>
              <a:rPr lang="en-US" dirty="0" err="1"/>
              <a:t>mitseliyning</a:t>
            </a:r>
            <a:r>
              <a:rPr lang="en-US" dirty="0"/>
              <a:t> </a:t>
            </a:r>
            <a:r>
              <a:rPr lang="en-US" dirty="0" err="1"/>
              <a:t>o'simlik</a:t>
            </a:r>
            <a:r>
              <a:rPr lang="en-US" dirty="0"/>
              <a:t> </a:t>
            </a:r>
            <a:r>
              <a:rPr lang="en-US" dirty="0" err="1"/>
              <a:t>tanasi</a:t>
            </a:r>
            <a:r>
              <a:rPr lang="en-US" dirty="0"/>
              <a:t> </a:t>
            </a:r>
            <a:r>
              <a:rPr lang="en-US" dirty="0" err="1"/>
              <a:t>bo'ylab</a:t>
            </a:r>
            <a:r>
              <a:rPr lang="en-US" dirty="0"/>
              <a:t> </a:t>
            </a:r>
            <a:r>
              <a:rPr lang="en-US" dirty="0" err="1"/>
              <a:t>tarqalishi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himoya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xususiyatining</a:t>
            </a:r>
            <a:r>
              <a:rPr lang="en-US" dirty="0"/>
              <a:t> </a:t>
            </a:r>
            <a:r>
              <a:rPr lang="en-US" dirty="0" err="1"/>
              <a:t>g'olib</a:t>
            </a:r>
            <a:r>
              <a:rPr lang="en-US" dirty="0"/>
              <a:t> </a:t>
            </a:r>
            <a:r>
              <a:rPr lang="en-US" dirty="0" err="1"/>
              <a:t>chiqishi</a:t>
            </a:r>
            <a:r>
              <a:rPr lang="en-US" dirty="0"/>
              <a:t> </a:t>
            </a:r>
            <a:r>
              <a:rPr lang="en-US" dirty="0" err="1"/>
              <a:t>tushuniladi</a:t>
            </a:r>
            <a:r>
              <a:rPr lang="en-US" dirty="0"/>
              <a:t>. </a:t>
            </a:r>
            <a:r>
              <a:rPr lang="en-US" dirty="0" err="1"/>
              <a:t>Kasallanishni</a:t>
            </a:r>
            <a:r>
              <a:rPr lang="en-US" dirty="0"/>
              <a:t> </a:t>
            </a:r>
            <a:r>
              <a:rPr lang="en-US" dirty="0" err="1"/>
              <a:t>mexanik</a:t>
            </a:r>
            <a:r>
              <a:rPr lang="en-US" dirty="0"/>
              <a:t> </a:t>
            </a:r>
            <a:r>
              <a:rPr lang="en-US" dirty="0" err="1"/>
              <a:t>zararlanishdan</a:t>
            </a:r>
            <a:r>
              <a:rPr lang="en-US" dirty="0"/>
              <a:t> </a:t>
            </a:r>
            <a:r>
              <a:rPr lang="en-US" dirty="0" err="1"/>
              <a:t>farq</a:t>
            </a:r>
            <a:r>
              <a:rPr lang="en-US" dirty="0"/>
              <a:t> </a:t>
            </a:r>
            <a:r>
              <a:rPr lang="en-US" dirty="0" err="1"/>
              <a:t>qila</a:t>
            </a:r>
            <a:r>
              <a:rPr lang="en-US" dirty="0"/>
              <a:t> </a:t>
            </a:r>
            <a:r>
              <a:rPr lang="en-US" dirty="0" err="1"/>
              <a:t>bilish</a:t>
            </a:r>
            <a:r>
              <a:rPr lang="en-US" dirty="0"/>
              <a:t> </a:t>
            </a:r>
            <a:r>
              <a:rPr lang="en-US" dirty="0" err="1"/>
              <a:t>zarur</a:t>
            </a:r>
            <a:r>
              <a:rPr lang="en-US" dirty="0"/>
              <a:t>. </a:t>
            </a:r>
            <a:r>
              <a:rPr lang="en-US" dirty="0" err="1"/>
              <a:t>Kasallanish</a:t>
            </a:r>
            <a:r>
              <a:rPr lang="en-US" dirty="0"/>
              <a:t> </a:t>
            </a:r>
            <a:r>
              <a:rPr lang="en-US" dirty="0" err="1"/>
              <a:t>jarayonini</a:t>
            </a:r>
            <a:r>
              <a:rPr lang="en-US" dirty="0"/>
              <a:t> </a:t>
            </a:r>
            <a:r>
              <a:rPr lang="en-US" dirty="0" err="1"/>
              <a:t>qattiq</a:t>
            </a:r>
            <a:r>
              <a:rPr lang="en-US" dirty="0"/>
              <a:t> </a:t>
            </a:r>
            <a:r>
              <a:rPr lang="en-US" dirty="0" err="1"/>
              <a:t>qorakuya</a:t>
            </a:r>
            <a:r>
              <a:rPr lang="en-US" dirty="0"/>
              <a:t> </a:t>
            </a:r>
            <a:r>
              <a:rPr lang="en-US" dirty="0" err="1"/>
              <a:t>zamburug'ining</a:t>
            </a:r>
            <a:r>
              <a:rPr lang="en-US" dirty="0"/>
              <a:t> </a:t>
            </a:r>
            <a:r>
              <a:rPr lang="en-US" dirty="0" err="1"/>
              <a:t>bug'doy</a:t>
            </a:r>
            <a:r>
              <a:rPr lang="en-US" dirty="0"/>
              <a:t> </a:t>
            </a:r>
            <a:r>
              <a:rPr lang="en-US" dirty="0" err="1"/>
              <a:t>urug'ini</a:t>
            </a:r>
            <a:r>
              <a:rPr lang="en-US" dirty="0"/>
              <a:t> </a:t>
            </a:r>
            <a:r>
              <a:rPr lang="en-US" dirty="0" err="1"/>
              <a:t>kasallantirishi</a:t>
            </a:r>
            <a:r>
              <a:rPr lang="en-US" dirty="0"/>
              <a:t> </a:t>
            </a:r>
            <a:r>
              <a:rPr lang="en-US" dirty="0" err="1"/>
              <a:t>misolida</a:t>
            </a:r>
            <a:r>
              <a:rPr lang="en-US" dirty="0"/>
              <a:t> </a:t>
            </a:r>
            <a:r>
              <a:rPr lang="en-US" dirty="0" err="1"/>
              <a:t>ko'rib</a:t>
            </a:r>
            <a:r>
              <a:rPr lang="en-US" dirty="0"/>
              <a:t> </a:t>
            </a:r>
            <a:r>
              <a:rPr lang="en-US" dirty="0" err="1"/>
              <a:t>chiqamiz</a:t>
            </a:r>
            <a:r>
              <a:rPr lang="en-US" dirty="0"/>
              <a:t>. </a:t>
            </a:r>
            <a:r>
              <a:rPr lang="en-US" dirty="0" err="1"/>
              <a:t>Qorakuya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kasallangan</a:t>
            </a:r>
            <a:r>
              <a:rPr lang="en-US" dirty="0"/>
              <a:t> </a:t>
            </a:r>
            <a:r>
              <a:rPr lang="en-US" dirty="0" err="1"/>
              <a:t>g'alla</a:t>
            </a:r>
            <a:r>
              <a:rPr lang="en-US" dirty="0"/>
              <a:t> </a:t>
            </a:r>
            <a:r>
              <a:rPr lang="en-US" dirty="0" err="1"/>
              <a:t>donidagi</a:t>
            </a:r>
            <a:r>
              <a:rPr lang="en-US" dirty="0"/>
              <a:t> </a:t>
            </a:r>
            <a:r>
              <a:rPr lang="en-US" dirty="0" err="1"/>
              <a:t>sporalar</a:t>
            </a:r>
            <a:r>
              <a:rPr lang="en-US" dirty="0"/>
              <a:t> </a:t>
            </a:r>
            <a:r>
              <a:rPr lang="en-US" dirty="0" err="1"/>
              <a:t>qopchasi</a:t>
            </a:r>
            <a:r>
              <a:rPr lang="en-US" dirty="0"/>
              <a:t> </a:t>
            </a:r>
            <a:r>
              <a:rPr lang="en-US" dirty="0" err="1"/>
              <a:t>yorilib</a:t>
            </a:r>
            <a:r>
              <a:rPr lang="en-US" dirty="0"/>
              <a:t>, </a:t>
            </a:r>
            <a:r>
              <a:rPr lang="en-US" dirty="0" err="1"/>
              <a:t>sporalar</a:t>
            </a:r>
            <a:r>
              <a:rPr lang="en-US" dirty="0"/>
              <a:t> </a:t>
            </a:r>
            <a:r>
              <a:rPr lang="en-US" dirty="0" err="1"/>
              <a:t>urug</a:t>
            </a:r>
            <a:r>
              <a:rPr lang="en-US" dirty="0"/>
              <a:t>' </a:t>
            </a:r>
            <a:r>
              <a:rPr lang="en-US" dirty="0" err="1"/>
              <a:t>yuzasiga</a:t>
            </a:r>
            <a:r>
              <a:rPr lang="en-US" dirty="0"/>
              <a:t> </a:t>
            </a:r>
            <a:r>
              <a:rPr lang="en-US" dirty="0" err="1"/>
              <a:t>tushadi</a:t>
            </a:r>
            <a:r>
              <a:rPr lang="en-US" dirty="0"/>
              <a:t>. </a:t>
            </a:r>
            <a:r>
              <a:rPr lang="en-US" dirty="0" err="1"/>
              <a:t>Lekin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kasallanish</a:t>
            </a:r>
            <a:r>
              <a:rPr lang="en-US" dirty="0"/>
              <a:t> </a:t>
            </a:r>
            <a:r>
              <a:rPr lang="en-US" dirty="0" err="1"/>
              <a:t>hisoblanmaydi</a:t>
            </a:r>
            <a:r>
              <a:rPr lang="en-US" dirty="0"/>
              <a:t>. </a:t>
            </a:r>
            <a:r>
              <a:rPr lang="en-US" dirty="0" err="1"/>
              <a:t>Tuproqqa</a:t>
            </a:r>
            <a:r>
              <a:rPr lang="en-US" dirty="0"/>
              <a:t> </a:t>
            </a:r>
            <a:r>
              <a:rPr lang="en-US" dirty="0" err="1"/>
              <a:t>tushgan</a:t>
            </a:r>
            <a:r>
              <a:rPr lang="en-US" dirty="0"/>
              <a:t> </a:t>
            </a:r>
            <a:r>
              <a:rPr lang="en-US" dirty="0" err="1"/>
              <a:t>urug</a:t>
            </a:r>
            <a:r>
              <a:rPr lang="en-US" dirty="0"/>
              <a:t>' </a:t>
            </a:r>
            <a:r>
              <a:rPr lang="en-US" dirty="0" err="1"/>
              <a:t>unishi</a:t>
            </a:r>
            <a:r>
              <a:rPr lang="en-US" dirty="0"/>
              <a:t> </a:t>
            </a:r>
            <a:r>
              <a:rPr lang="en-US" dirty="0" err="1"/>
              <a:t>jarayonida</a:t>
            </a:r>
            <a:r>
              <a:rPr lang="en-US" dirty="0"/>
              <a:t> </a:t>
            </a:r>
            <a:r>
              <a:rPr lang="en-US" dirty="0" err="1"/>
              <a:t>spora</a:t>
            </a:r>
            <a:r>
              <a:rPr lang="en-US" dirty="0"/>
              <a:t> </a:t>
            </a:r>
            <a:r>
              <a:rPr lang="en-US" dirty="0" err="1"/>
              <a:t>o'sib</a:t>
            </a:r>
            <a:r>
              <a:rPr lang="en-US" dirty="0"/>
              <a:t>, </a:t>
            </a:r>
            <a:r>
              <a:rPr lang="en-US" dirty="0" err="1"/>
              <a:t>mitseliy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. Bu </a:t>
            </a:r>
            <a:r>
              <a:rPr lang="en-US" dirty="0" err="1"/>
              <a:t>mitseliy</a:t>
            </a:r>
            <a:r>
              <a:rPr lang="en-US" dirty="0"/>
              <a:t> </a:t>
            </a:r>
            <a:r>
              <a:rPr lang="en-US" dirty="0" err="1"/>
              <a:t>o'simlik</a:t>
            </a:r>
            <a:r>
              <a:rPr lang="en-US" dirty="0"/>
              <a:t> </a:t>
            </a:r>
            <a:r>
              <a:rPr lang="en-US" dirty="0" err="1"/>
              <a:t>o'simtasi</a:t>
            </a:r>
            <a:r>
              <a:rPr lang="en-US" dirty="0"/>
              <a:t> </a:t>
            </a:r>
            <a:r>
              <a:rPr lang="en-US" dirty="0" err="1"/>
              <a:t>ichiga</a:t>
            </a:r>
            <a:r>
              <a:rPr lang="en-US" dirty="0"/>
              <a:t> </a:t>
            </a:r>
            <a:r>
              <a:rPr lang="en-US" dirty="0" err="1"/>
              <a:t>kirib</a:t>
            </a:r>
            <a:r>
              <a:rPr lang="en-US" dirty="0"/>
              <a:t>, u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birga</a:t>
            </a:r>
            <a:r>
              <a:rPr lang="en-US" dirty="0"/>
              <a:t> </a:t>
            </a:r>
            <a:r>
              <a:rPr lang="en-US" dirty="0" err="1"/>
              <a:t>poya</a:t>
            </a:r>
            <a:r>
              <a:rPr lang="en-US" dirty="0"/>
              <a:t> </a:t>
            </a:r>
            <a:r>
              <a:rPr lang="en-US" dirty="0" err="1"/>
              <a:t>bo'ylab</a:t>
            </a:r>
            <a:r>
              <a:rPr lang="en-US" dirty="0"/>
              <a:t> </a:t>
            </a:r>
            <a:r>
              <a:rPr lang="en-US" dirty="0" err="1"/>
              <a:t>rivojlana</a:t>
            </a:r>
            <a:r>
              <a:rPr lang="en-US" dirty="0"/>
              <a:t> </a:t>
            </a:r>
            <a:r>
              <a:rPr lang="en-US" dirty="0" err="1"/>
              <a:t>boshlaydi</a:t>
            </a:r>
            <a:r>
              <a:rPr lang="en-US" dirty="0"/>
              <a:t>. Ana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jarayon</a:t>
            </a:r>
            <a:r>
              <a:rPr lang="en-US" dirty="0"/>
              <a:t> </a:t>
            </a:r>
            <a:r>
              <a:rPr lang="en-US" dirty="0" err="1"/>
              <a:t>kasallanish</a:t>
            </a:r>
            <a:r>
              <a:rPr lang="en-US" dirty="0"/>
              <a:t> </a:t>
            </a:r>
            <a:r>
              <a:rPr lang="en-US" dirty="0" err="1"/>
              <a:t>holati</a:t>
            </a:r>
            <a:r>
              <a:rPr lang="en-US" dirty="0"/>
              <a:t> </a:t>
            </a:r>
            <a:r>
              <a:rPr lang="en-US" dirty="0" err="1"/>
              <a:t>deyiladi</a:t>
            </a:r>
            <a:r>
              <a:rPr lang="en-US" dirty="0"/>
              <a:t>. </a:t>
            </a:r>
            <a:r>
              <a:rPr lang="en-US" dirty="0" err="1"/>
              <a:t>Buning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ekologik</a:t>
            </a:r>
            <a:r>
              <a:rPr lang="en-US" dirty="0"/>
              <a:t> </a:t>
            </a:r>
            <a:r>
              <a:rPr lang="en-US" dirty="0" err="1"/>
              <a:t>sharoit</a:t>
            </a:r>
            <a:r>
              <a:rPr lang="en-US" dirty="0"/>
              <a:t> </a:t>
            </a:r>
            <a:r>
              <a:rPr lang="en-US" dirty="0" err="1"/>
              <a:t>zarur</a:t>
            </a:r>
            <a:r>
              <a:rPr lang="en-US" dirty="0"/>
              <a:t>. </a:t>
            </a:r>
            <a:r>
              <a:rPr lang="en-US" dirty="0" err="1"/>
              <a:t>Ko'pchilik</a:t>
            </a:r>
            <a:r>
              <a:rPr lang="en-US" dirty="0"/>
              <a:t> </a:t>
            </a:r>
            <a:r>
              <a:rPr lang="en-US" dirty="0" err="1"/>
              <a:t>zamburug'lar</a:t>
            </a:r>
            <a:r>
              <a:rPr lang="en-US" dirty="0"/>
              <a:t> 100% </a:t>
            </a:r>
            <a:r>
              <a:rPr lang="en-US" dirty="0" err="1"/>
              <a:t>namlikda</a:t>
            </a:r>
            <a:r>
              <a:rPr lang="en-US" dirty="0"/>
              <a:t> </a:t>
            </a:r>
            <a:r>
              <a:rPr lang="en-US" dirty="0" err="1"/>
              <a:t>yaxshi</a:t>
            </a:r>
            <a:r>
              <a:rPr lang="en-US" dirty="0"/>
              <a:t> </a:t>
            </a:r>
            <a:r>
              <a:rPr lang="en-US" dirty="0" err="1"/>
              <a:t>rivojlanmasa</a:t>
            </a:r>
            <a:r>
              <a:rPr lang="en-US" dirty="0"/>
              <a:t>, 30-60% </a:t>
            </a:r>
            <a:r>
              <a:rPr lang="en-US" dirty="0" err="1"/>
              <a:t>namlikda</a:t>
            </a:r>
            <a:r>
              <a:rPr lang="en-US" dirty="0"/>
              <a:t> </a:t>
            </a:r>
            <a:r>
              <a:rPr lang="en-US" dirty="0" err="1"/>
              <a:t>yaxshi</a:t>
            </a:r>
            <a:r>
              <a:rPr lang="en-US" dirty="0"/>
              <a:t> </a:t>
            </a:r>
            <a:r>
              <a:rPr lang="en-US" dirty="0" err="1"/>
              <a:t>rivojlanadi</a:t>
            </a:r>
            <a:r>
              <a:rPr lang="en-US" dirty="0"/>
              <a:t>, virus </a:t>
            </a:r>
            <a:r>
              <a:rPr lang="en-US" dirty="0" err="1"/>
              <a:t>kasalliklari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namlik</a:t>
            </a:r>
            <a:r>
              <a:rPr lang="en-US" dirty="0"/>
              <a:t> </a:t>
            </a:r>
            <a:r>
              <a:rPr lang="en-US" dirty="0" err="1"/>
              <a:t>miqdori</a:t>
            </a:r>
            <a:r>
              <a:rPr lang="en-US" dirty="0"/>
              <a:t> </a:t>
            </a:r>
            <a:r>
              <a:rPr lang="en-US" dirty="0" err="1"/>
              <a:t>rol</a:t>
            </a:r>
            <a:r>
              <a:rPr lang="en-US" dirty="0"/>
              <a:t> </a:t>
            </a:r>
            <a:r>
              <a:rPr lang="en-US" dirty="0" err="1"/>
              <a:t>o'ynamaydi</a:t>
            </a:r>
            <a:r>
              <a:rPr lang="en-US" dirty="0"/>
              <a:t>.</a:t>
            </a:r>
            <a:endParaRPr lang="ru-RU" dirty="0"/>
          </a:p>
          <a:p>
            <a:pPr marL="8229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17873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1222</Words>
  <Application>Microsoft Office PowerPoint</Application>
  <PresentationFormat>Экран (4:3)</PresentationFormat>
  <Paragraphs>63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Солнцестояние</vt:lpstr>
      <vt:lpstr>O'SIMLIKLARNING YUQUMLI KASALLIKLARI.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O'SIMLIKLARNING YUQUMLI KASALLIKLARI.</dc:title>
  <dc:creator>Bayramali</dc:creator>
  <cp:lastModifiedBy>Bayramali</cp:lastModifiedBy>
  <cp:revision>1</cp:revision>
  <dcterms:created xsi:type="dcterms:W3CDTF">2022-02-02T10:33:41Z</dcterms:created>
  <dcterms:modified xsi:type="dcterms:W3CDTF">2022-02-03T05:27:07Z</dcterms:modified>
</cp:coreProperties>
</file>